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71" r:id="rId3"/>
    <p:sldId id="272" r:id="rId4"/>
    <p:sldId id="273" r:id="rId5"/>
    <p:sldId id="274" r:id="rId6"/>
    <p:sldId id="275" r:id="rId7"/>
    <p:sldId id="268" r:id="rId8"/>
    <p:sldId id="325" r:id="rId9"/>
    <p:sldId id="279" r:id="rId10"/>
    <p:sldId id="276" r:id="rId11"/>
    <p:sldId id="277" r:id="rId12"/>
    <p:sldId id="278" r:id="rId13"/>
  </p:sldIdLst>
  <p:sldSz cx="9144000" cy="5143500" type="screen16x9"/>
  <p:notesSz cx="6858000" cy="9144000"/>
  <p:embeddedFontLst>
    <p:embeddedFont>
      <p:font typeface="Roboto" panose="02000000000000000000" pitchFamily="2" charset="0"/>
      <p:regular r:id="rId15"/>
      <p:bold r:id="rId16"/>
      <p:italic r:id="rId17"/>
      <p:boldItalic r:id="rId18"/>
    </p:embeddedFont>
    <p:embeddedFont>
      <p:font typeface="Roboto Slab" pitchFamily="2" charset="0"/>
      <p:regular r:id="rId19"/>
      <p:bold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06682F4-DAA6-0C47-BF99-AC01601785DF}" v="262" dt="2022-01-24T04:37:09.4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248"/>
    <p:restoredTop sz="69898"/>
  </p:normalViewPr>
  <p:slideViewPr>
    <p:cSldViewPr snapToGrid="0" snapToObjects="1">
      <p:cViewPr varScale="1">
        <p:scale>
          <a:sx n="125" d="100"/>
          <a:sy n="125" d="100"/>
        </p:scale>
        <p:origin x="66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ah Modell" userId="0a25f18376fc3221" providerId="LiveId" clId="{C06682F4-DAA6-0C47-BF99-AC01601785DF}"/>
    <pc:docChg chg="undo custSel addSld delSld modSld modShowInfo">
      <pc:chgData name="Micah Modell" userId="0a25f18376fc3221" providerId="LiveId" clId="{C06682F4-DAA6-0C47-BF99-AC01601785DF}" dt="2022-01-24T04:37:32.022" v="1060" actId="1038"/>
      <pc:docMkLst>
        <pc:docMk/>
      </pc:docMkLst>
      <pc:sldChg chg="delSp modSp mod">
        <pc:chgData name="Micah Modell" userId="0a25f18376fc3221" providerId="LiveId" clId="{C06682F4-DAA6-0C47-BF99-AC01601785DF}" dt="2022-01-24T03:31:49.274" v="11" actId="20577"/>
        <pc:sldMkLst>
          <pc:docMk/>
          <pc:sldMk cId="0" sldId="256"/>
        </pc:sldMkLst>
        <pc:spChg chg="del">
          <ac:chgData name="Micah Modell" userId="0a25f18376fc3221" providerId="LiveId" clId="{C06682F4-DAA6-0C47-BF99-AC01601785DF}" dt="2022-01-24T03:31:32.578" v="2" actId="478"/>
          <ac:spMkLst>
            <pc:docMk/>
            <pc:sldMk cId="0" sldId="256"/>
            <ac:spMk id="2" creationId="{7E2E3CDD-8F5E-BB4A-8440-BD38A9C12083}"/>
          </ac:spMkLst>
        </pc:spChg>
        <pc:spChg chg="mod">
          <ac:chgData name="Micah Modell" userId="0a25f18376fc3221" providerId="LiveId" clId="{C06682F4-DAA6-0C47-BF99-AC01601785DF}" dt="2022-01-23T16:36:34.393" v="1" actId="20577"/>
          <ac:spMkLst>
            <pc:docMk/>
            <pc:sldMk cId="0" sldId="256"/>
            <ac:spMk id="65" creationId="{00000000-0000-0000-0000-000000000000}"/>
          </ac:spMkLst>
        </pc:spChg>
        <pc:spChg chg="mod">
          <ac:chgData name="Micah Modell" userId="0a25f18376fc3221" providerId="LiveId" clId="{C06682F4-DAA6-0C47-BF99-AC01601785DF}" dt="2022-01-24T03:31:49.274" v="11" actId="20577"/>
          <ac:spMkLst>
            <pc:docMk/>
            <pc:sldMk cId="0" sldId="256"/>
            <ac:spMk id="66" creationId="{00000000-0000-0000-0000-000000000000}"/>
          </ac:spMkLst>
        </pc:spChg>
      </pc:sldChg>
      <pc:sldChg chg="del">
        <pc:chgData name="Micah Modell" userId="0a25f18376fc3221" providerId="LiveId" clId="{C06682F4-DAA6-0C47-BF99-AC01601785DF}" dt="2022-01-24T03:37:30.148" v="13" actId="2696"/>
        <pc:sldMkLst>
          <pc:docMk/>
          <pc:sldMk cId="0" sldId="264"/>
        </pc:sldMkLst>
      </pc:sldChg>
      <pc:sldChg chg="del">
        <pc:chgData name="Micah Modell" userId="0a25f18376fc3221" providerId="LiveId" clId="{C06682F4-DAA6-0C47-BF99-AC01601785DF}" dt="2022-01-24T03:37:30.148" v="13" actId="2696"/>
        <pc:sldMkLst>
          <pc:docMk/>
          <pc:sldMk cId="0" sldId="265"/>
        </pc:sldMkLst>
      </pc:sldChg>
      <pc:sldChg chg="delSp modSp del mod modClrScheme chgLayout">
        <pc:chgData name="Micah Modell" userId="0a25f18376fc3221" providerId="LiveId" clId="{C06682F4-DAA6-0C47-BF99-AC01601785DF}" dt="2022-01-24T03:42:09.837" v="205" actId="2696"/>
        <pc:sldMkLst>
          <pc:docMk/>
          <pc:sldMk cId="0" sldId="267"/>
        </pc:sldMkLst>
        <pc:spChg chg="mod ord">
          <ac:chgData name="Micah Modell" userId="0a25f18376fc3221" providerId="LiveId" clId="{C06682F4-DAA6-0C47-BF99-AC01601785DF}" dt="2022-01-24T03:42:07.699" v="204" actId="20577"/>
          <ac:spMkLst>
            <pc:docMk/>
            <pc:sldMk cId="0" sldId="267"/>
            <ac:spMk id="136" creationId="{00000000-0000-0000-0000-000000000000}"/>
          </ac:spMkLst>
        </pc:spChg>
        <pc:spChg chg="del mod ord">
          <ac:chgData name="Micah Modell" userId="0a25f18376fc3221" providerId="LiveId" clId="{C06682F4-DAA6-0C47-BF99-AC01601785DF}" dt="2022-01-24T03:41:29.161" v="182" actId="478"/>
          <ac:spMkLst>
            <pc:docMk/>
            <pc:sldMk cId="0" sldId="267"/>
            <ac:spMk id="137" creationId="{00000000-0000-0000-0000-000000000000}"/>
          </ac:spMkLst>
        </pc:spChg>
      </pc:sldChg>
      <pc:sldChg chg="delSp modSp add del mod setBg delDesignElem">
        <pc:chgData name="Micah Modell" userId="0a25f18376fc3221" providerId="LiveId" clId="{C06682F4-DAA6-0C47-BF99-AC01601785DF}" dt="2022-01-24T04:10:14.956" v="787" actId="2696"/>
        <pc:sldMkLst>
          <pc:docMk/>
          <pc:sldMk cId="116970134" sldId="267"/>
        </pc:sldMkLst>
        <pc:spChg chg="mod">
          <ac:chgData name="Micah Modell" userId="0a25f18376fc3221" providerId="LiveId" clId="{C06682F4-DAA6-0C47-BF99-AC01601785DF}" dt="2022-01-24T03:46:16.774" v="325" actId="27636"/>
          <ac:spMkLst>
            <pc:docMk/>
            <pc:sldMk cId="116970134" sldId="267"/>
            <ac:spMk id="4" creationId="{C93CC6B7-CCDB-1D42-93D3-20FAAE1F7D26}"/>
          </ac:spMkLst>
        </pc:spChg>
        <pc:spChg chg="del">
          <ac:chgData name="Micah Modell" userId="0a25f18376fc3221" providerId="LiveId" clId="{C06682F4-DAA6-0C47-BF99-AC01601785DF}" dt="2022-01-24T03:46:16.645" v="323"/>
          <ac:spMkLst>
            <pc:docMk/>
            <pc:sldMk cId="116970134" sldId="267"/>
            <ac:spMk id="28" creationId="{F13C74B1-5B17-4795-BED0-7140497B445A}"/>
          </ac:spMkLst>
        </pc:spChg>
        <pc:spChg chg="del">
          <ac:chgData name="Micah Modell" userId="0a25f18376fc3221" providerId="LiveId" clId="{C06682F4-DAA6-0C47-BF99-AC01601785DF}" dt="2022-01-24T03:46:16.645" v="323"/>
          <ac:spMkLst>
            <pc:docMk/>
            <pc:sldMk cId="116970134" sldId="267"/>
            <ac:spMk id="29" creationId="{D4974D33-8DC5-464E-8C6D-BE58F0669C17}"/>
          </ac:spMkLst>
        </pc:spChg>
      </pc:sldChg>
      <pc:sldChg chg="addSp delSp modSp mod modTransition">
        <pc:chgData name="Micah Modell" userId="0a25f18376fc3221" providerId="LiveId" clId="{C06682F4-DAA6-0C47-BF99-AC01601785DF}" dt="2022-01-24T04:22:47.522" v="971"/>
        <pc:sldMkLst>
          <pc:docMk/>
          <pc:sldMk cId="0" sldId="268"/>
        </pc:sldMkLst>
        <pc:spChg chg="add del mod">
          <ac:chgData name="Micah Modell" userId="0a25f18376fc3221" providerId="LiveId" clId="{C06682F4-DAA6-0C47-BF99-AC01601785DF}" dt="2022-01-24T04:13:54.456" v="866"/>
          <ac:spMkLst>
            <pc:docMk/>
            <pc:sldMk cId="0" sldId="268"/>
            <ac:spMk id="3" creationId="{B47FF79A-FF60-0E45-8DB5-A3A10D685CC2}"/>
          </ac:spMkLst>
        </pc:spChg>
        <pc:spChg chg="mod">
          <ac:chgData name="Micah Modell" userId="0a25f18376fc3221" providerId="LiveId" clId="{C06682F4-DAA6-0C47-BF99-AC01601785DF}" dt="2022-01-24T03:45:48.615" v="318" actId="5793"/>
          <ac:spMkLst>
            <pc:docMk/>
            <pc:sldMk cId="0" sldId="268"/>
            <ac:spMk id="143" creationId="{00000000-0000-0000-0000-000000000000}"/>
          </ac:spMkLst>
        </pc:spChg>
      </pc:sldChg>
      <pc:sldChg chg="del">
        <pc:chgData name="Micah Modell" userId="0a25f18376fc3221" providerId="LiveId" clId="{C06682F4-DAA6-0C47-BF99-AC01601785DF}" dt="2022-01-24T03:49:11.187" v="425" actId="2696"/>
        <pc:sldMkLst>
          <pc:docMk/>
          <pc:sldMk cId="0" sldId="269"/>
        </pc:sldMkLst>
      </pc:sldChg>
      <pc:sldChg chg="del">
        <pc:chgData name="Micah Modell" userId="0a25f18376fc3221" providerId="LiveId" clId="{C06682F4-DAA6-0C47-BF99-AC01601785DF}" dt="2022-01-24T03:37:30.148" v="13" actId="2696"/>
        <pc:sldMkLst>
          <pc:docMk/>
          <pc:sldMk cId="3798374497" sldId="270"/>
        </pc:sldMkLst>
      </pc:sldChg>
      <pc:sldChg chg="delSp modSp add del mod setBg delDesignElem">
        <pc:chgData name="Micah Modell" userId="0a25f18376fc3221" providerId="LiveId" clId="{C06682F4-DAA6-0C47-BF99-AC01601785DF}" dt="2022-01-24T04:13:39.136" v="864" actId="2696"/>
        <pc:sldMkLst>
          <pc:docMk/>
          <pc:sldMk cId="4280123681" sldId="270"/>
        </pc:sldMkLst>
        <pc:spChg chg="mod">
          <ac:chgData name="Micah Modell" userId="0a25f18376fc3221" providerId="LiveId" clId="{C06682F4-DAA6-0C47-BF99-AC01601785DF}" dt="2022-01-24T04:09:39.999" v="776" actId="20577"/>
          <ac:spMkLst>
            <pc:docMk/>
            <pc:sldMk cId="4280123681" sldId="270"/>
            <ac:spMk id="4" creationId="{5417B5DA-131D-1142-A012-010B8C146249}"/>
          </ac:spMkLst>
        </pc:spChg>
        <pc:spChg chg="mod">
          <ac:chgData name="Micah Modell" userId="0a25f18376fc3221" providerId="LiveId" clId="{C06682F4-DAA6-0C47-BF99-AC01601785DF}" dt="2022-01-24T03:46:16.707" v="324" actId="27636"/>
          <ac:spMkLst>
            <pc:docMk/>
            <pc:sldMk cId="4280123681" sldId="270"/>
            <ac:spMk id="6" creationId="{079E3A2D-6498-364A-B095-490F8551C0ED}"/>
          </ac:spMkLst>
        </pc:spChg>
        <pc:spChg chg="del">
          <ac:chgData name="Micah Modell" userId="0a25f18376fc3221" providerId="LiveId" clId="{C06682F4-DAA6-0C47-BF99-AC01601785DF}" dt="2022-01-24T03:46:16.645" v="323"/>
          <ac:spMkLst>
            <pc:docMk/>
            <pc:sldMk cId="4280123681" sldId="270"/>
            <ac:spMk id="12" creationId="{743AA782-23D1-4521-8CAD-47662984AA08}"/>
          </ac:spMkLst>
        </pc:spChg>
        <pc:spChg chg="del">
          <ac:chgData name="Micah Modell" userId="0a25f18376fc3221" providerId="LiveId" clId="{C06682F4-DAA6-0C47-BF99-AC01601785DF}" dt="2022-01-24T03:46:16.645" v="323"/>
          <ac:spMkLst>
            <pc:docMk/>
            <pc:sldMk cId="4280123681" sldId="270"/>
            <ac:spMk id="14" creationId="{650D18FE-0824-4A46-B22C-A86B52E5780A}"/>
          </ac:spMkLst>
        </pc:spChg>
      </pc:sldChg>
      <pc:sldChg chg="modSp add mod modAnim">
        <pc:chgData name="Micah Modell" userId="0a25f18376fc3221" providerId="LiveId" clId="{C06682F4-DAA6-0C47-BF99-AC01601785DF}" dt="2022-01-24T04:00:30.605" v="498" actId="5793"/>
        <pc:sldMkLst>
          <pc:docMk/>
          <pc:sldMk cId="1356912116" sldId="271"/>
        </pc:sldMkLst>
        <pc:spChg chg="mod">
          <ac:chgData name="Micah Modell" userId="0a25f18376fc3221" providerId="LiveId" clId="{C06682F4-DAA6-0C47-BF99-AC01601785DF}" dt="2022-01-24T04:00:30.605" v="498" actId="5793"/>
          <ac:spMkLst>
            <pc:docMk/>
            <pc:sldMk cId="1356912116" sldId="271"/>
            <ac:spMk id="5" creationId="{14818876-3C61-B143-857F-59682F0DEA9D}"/>
          </ac:spMkLst>
        </pc:spChg>
      </pc:sldChg>
      <pc:sldChg chg="modSp add mod modAnim">
        <pc:chgData name="Micah Modell" userId="0a25f18376fc3221" providerId="LiveId" clId="{C06682F4-DAA6-0C47-BF99-AC01601785DF}" dt="2022-01-24T04:37:32.022" v="1060" actId="1038"/>
        <pc:sldMkLst>
          <pc:docMk/>
          <pc:sldMk cId="0" sldId="272"/>
        </pc:sldMkLst>
        <pc:spChg chg="mod">
          <ac:chgData name="Micah Modell" userId="0a25f18376fc3221" providerId="LiveId" clId="{C06682F4-DAA6-0C47-BF99-AC01601785DF}" dt="2022-01-24T03:38:50.396" v="77" actId="20577"/>
          <ac:spMkLst>
            <pc:docMk/>
            <pc:sldMk cId="0" sldId="272"/>
            <ac:spMk id="115" creationId="{00000000-0000-0000-0000-000000000000}"/>
          </ac:spMkLst>
        </pc:spChg>
        <pc:picChg chg="mod">
          <ac:chgData name="Micah Modell" userId="0a25f18376fc3221" providerId="LiveId" clId="{C06682F4-DAA6-0C47-BF99-AC01601785DF}" dt="2022-01-24T04:37:32.022" v="1060" actId="1038"/>
          <ac:picMkLst>
            <pc:docMk/>
            <pc:sldMk cId="0" sldId="272"/>
            <ac:picMk id="117" creationId="{00000000-0000-0000-0000-000000000000}"/>
          </ac:picMkLst>
        </pc:picChg>
      </pc:sldChg>
      <pc:sldChg chg="modSp add mod modAnim">
        <pc:chgData name="Micah Modell" userId="0a25f18376fc3221" providerId="LiveId" clId="{C06682F4-DAA6-0C47-BF99-AC01601785DF}" dt="2022-01-24T04:00:59.278" v="505"/>
        <pc:sldMkLst>
          <pc:docMk/>
          <pc:sldMk cId="3673644598" sldId="273"/>
        </pc:sldMkLst>
        <pc:spChg chg="mod">
          <ac:chgData name="Micah Modell" userId="0a25f18376fc3221" providerId="LiveId" clId="{C06682F4-DAA6-0C47-BF99-AC01601785DF}" dt="2022-01-24T03:39:27.324" v="85" actId="20577"/>
          <ac:spMkLst>
            <pc:docMk/>
            <pc:sldMk cId="3673644598" sldId="273"/>
            <ac:spMk id="115" creationId="{00000000-0000-0000-0000-000000000000}"/>
          </ac:spMkLst>
        </pc:spChg>
      </pc:sldChg>
      <pc:sldChg chg="modSp add mod modTransition">
        <pc:chgData name="Micah Modell" userId="0a25f18376fc3221" providerId="LiveId" clId="{C06682F4-DAA6-0C47-BF99-AC01601785DF}" dt="2022-01-24T04:27:13.581" v="1012" actId="14100"/>
        <pc:sldMkLst>
          <pc:docMk/>
          <pc:sldMk cId="2190888562" sldId="274"/>
        </pc:sldMkLst>
        <pc:spChg chg="mod">
          <ac:chgData name="Micah Modell" userId="0a25f18376fc3221" providerId="LiveId" clId="{C06682F4-DAA6-0C47-BF99-AC01601785DF}" dt="2022-01-24T04:27:13.581" v="1012" actId="14100"/>
          <ac:spMkLst>
            <pc:docMk/>
            <pc:sldMk cId="2190888562" sldId="274"/>
            <ac:spMk id="2" creationId="{64D33EF9-7F73-9C42-B280-19D8246B3124}"/>
          </ac:spMkLst>
        </pc:spChg>
      </pc:sldChg>
      <pc:sldChg chg="modSp add mod modTransition modAnim">
        <pc:chgData name="Micah Modell" userId="0a25f18376fc3221" providerId="LiveId" clId="{C06682F4-DAA6-0C47-BF99-AC01601785DF}" dt="2022-01-24T04:29:29.517" v="1029" actId="1076"/>
        <pc:sldMkLst>
          <pc:docMk/>
          <pc:sldMk cId="3763666000" sldId="275"/>
        </pc:sldMkLst>
        <pc:spChg chg="mod">
          <ac:chgData name="Micah Modell" userId="0a25f18376fc3221" providerId="LiveId" clId="{C06682F4-DAA6-0C47-BF99-AC01601785DF}" dt="2022-01-24T03:42:36.424" v="218" actId="14100"/>
          <ac:spMkLst>
            <pc:docMk/>
            <pc:sldMk cId="3763666000" sldId="275"/>
            <ac:spMk id="136" creationId="{00000000-0000-0000-0000-000000000000}"/>
          </ac:spMkLst>
        </pc:spChg>
        <pc:spChg chg="mod">
          <ac:chgData name="Micah Modell" userId="0a25f18376fc3221" providerId="LiveId" clId="{C06682F4-DAA6-0C47-BF99-AC01601785DF}" dt="2022-01-24T03:44:23.647" v="271" actId="20577"/>
          <ac:spMkLst>
            <pc:docMk/>
            <pc:sldMk cId="3763666000" sldId="275"/>
            <ac:spMk id="137" creationId="{00000000-0000-0000-0000-000000000000}"/>
          </ac:spMkLst>
        </pc:spChg>
        <pc:picChg chg="mod">
          <ac:chgData name="Micah Modell" userId="0a25f18376fc3221" providerId="LiveId" clId="{C06682F4-DAA6-0C47-BF99-AC01601785DF}" dt="2022-01-24T04:29:29.517" v="1029" actId="1076"/>
          <ac:picMkLst>
            <pc:docMk/>
            <pc:sldMk cId="3763666000" sldId="275"/>
            <ac:picMk id="138" creationId="{00000000-0000-0000-0000-000000000000}"/>
          </ac:picMkLst>
        </pc:picChg>
      </pc:sldChg>
      <pc:sldChg chg="delSp modSp add mod modTransition setBg delDesignElem">
        <pc:chgData name="Micah Modell" userId="0a25f18376fc3221" providerId="LiveId" clId="{C06682F4-DAA6-0C47-BF99-AC01601785DF}" dt="2022-01-24T04:19:30.795" v="944"/>
        <pc:sldMkLst>
          <pc:docMk/>
          <pc:sldMk cId="1733979900" sldId="276"/>
        </pc:sldMkLst>
        <pc:spChg chg="mod">
          <ac:chgData name="Micah Modell" userId="0a25f18376fc3221" providerId="LiveId" clId="{C06682F4-DAA6-0C47-BF99-AC01601785DF}" dt="2022-01-24T04:15:59.348" v="910" actId="14100"/>
          <ac:spMkLst>
            <pc:docMk/>
            <pc:sldMk cId="1733979900" sldId="276"/>
            <ac:spMk id="2" creationId="{DC716FD6-D7BC-2740-B7A1-D0F7266C01A3}"/>
          </ac:spMkLst>
        </pc:spChg>
        <pc:spChg chg="mod">
          <ac:chgData name="Micah Modell" userId="0a25f18376fc3221" providerId="LiveId" clId="{C06682F4-DAA6-0C47-BF99-AC01601785DF}" dt="2022-01-24T04:11:05.605" v="850" actId="20577"/>
          <ac:spMkLst>
            <pc:docMk/>
            <pc:sldMk cId="1733979900" sldId="276"/>
            <ac:spMk id="3" creationId="{D29BE979-8AF3-9A48-A695-8BD3360349AA}"/>
          </ac:spMkLst>
        </pc:spChg>
        <pc:spChg chg="mod">
          <ac:chgData name="Micah Modell" userId="0a25f18376fc3221" providerId="LiveId" clId="{C06682F4-DAA6-0C47-BF99-AC01601785DF}" dt="2022-01-24T03:46:16.811" v="327" actId="27636"/>
          <ac:spMkLst>
            <pc:docMk/>
            <pc:sldMk cId="1733979900" sldId="276"/>
            <ac:spMk id="6" creationId="{3A5AD3E3-D1FC-0B4A-87FF-FA5769C8B6AF}"/>
          </ac:spMkLst>
        </pc:spChg>
        <pc:spChg chg="del">
          <ac:chgData name="Micah Modell" userId="0a25f18376fc3221" providerId="LiveId" clId="{C06682F4-DAA6-0C47-BF99-AC01601785DF}" dt="2022-01-24T03:46:16.645" v="323"/>
          <ac:spMkLst>
            <pc:docMk/>
            <pc:sldMk cId="1733979900" sldId="276"/>
            <ac:spMk id="12" creationId="{2B97F24A-32CE-4C1C-A50D-3016B394DCFB}"/>
          </ac:spMkLst>
        </pc:spChg>
        <pc:spChg chg="del">
          <ac:chgData name="Micah Modell" userId="0a25f18376fc3221" providerId="LiveId" clId="{C06682F4-DAA6-0C47-BF99-AC01601785DF}" dt="2022-01-24T03:46:16.645" v="323"/>
          <ac:spMkLst>
            <pc:docMk/>
            <pc:sldMk cId="1733979900" sldId="276"/>
            <ac:spMk id="14" creationId="{6357EC4F-235E-4222-A36F-C7878ACE37F2}"/>
          </ac:spMkLst>
        </pc:spChg>
        <pc:picChg chg="mod">
          <ac:chgData name="Micah Modell" userId="0a25f18376fc3221" providerId="LiveId" clId="{C06682F4-DAA6-0C47-BF99-AC01601785DF}" dt="2022-01-24T04:16:04.924" v="911" actId="14100"/>
          <ac:picMkLst>
            <pc:docMk/>
            <pc:sldMk cId="1733979900" sldId="276"/>
            <ac:picMk id="7" creationId="{1F2CAB38-6E97-B54C-882C-E341EB6B6667}"/>
          </ac:picMkLst>
        </pc:picChg>
      </pc:sldChg>
      <pc:sldChg chg="delSp modSp add mod modTransition setBg delDesignElem">
        <pc:chgData name="Micah Modell" userId="0a25f18376fc3221" providerId="LiveId" clId="{C06682F4-DAA6-0C47-BF99-AC01601785DF}" dt="2022-01-24T04:19:30.795" v="944"/>
        <pc:sldMkLst>
          <pc:docMk/>
          <pc:sldMk cId="3270936703" sldId="277"/>
        </pc:sldMkLst>
        <pc:spChg chg="mod">
          <ac:chgData name="Micah Modell" userId="0a25f18376fc3221" providerId="LiveId" clId="{C06682F4-DAA6-0C47-BF99-AC01601785DF}" dt="2022-01-24T04:11:23.071" v="862" actId="20577"/>
          <ac:spMkLst>
            <pc:docMk/>
            <pc:sldMk cId="3270936703" sldId="277"/>
            <ac:spMk id="2" creationId="{BADA8BD9-5F52-454B-A636-F775598A2C2B}"/>
          </ac:spMkLst>
        </pc:spChg>
        <pc:spChg chg="mod">
          <ac:chgData name="Micah Modell" userId="0a25f18376fc3221" providerId="LiveId" clId="{C06682F4-DAA6-0C47-BF99-AC01601785DF}" dt="2022-01-24T04:16:43.967" v="937" actId="114"/>
          <ac:spMkLst>
            <pc:docMk/>
            <pc:sldMk cId="3270936703" sldId="277"/>
            <ac:spMk id="4" creationId="{6226A879-7847-CE44-BEED-DB688B8A910E}"/>
          </ac:spMkLst>
        </pc:spChg>
        <pc:spChg chg="mod">
          <ac:chgData name="Micah Modell" userId="0a25f18376fc3221" providerId="LiveId" clId="{C06682F4-DAA6-0C47-BF99-AC01601785DF}" dt="2022-01-24T03:46:16.818" v="330" actId="27636"/>
          <ac:spMkLst>
            <pc:docMk/>
            <pc:sldMk cId="3270936703" sldId="277"/>
            <ac:spMk id="5" creationId="{8EBDA428-F1E5-C749-AC1A-23B4CEBDCCE6}"/>
          </ac:spMkLst>
        </pc:spChg>
        <pc:spChg chg="mod">
          <ac:chgData name="Micah Modell" userId="0a25f18376fc3221" providerId="LiveId" clId="{C06682F4-DAA6-0C47-BF99-AC01601785DF}" dt="2022-01-24T03:46:16.816" v="328" actId="27636"/>
          <ac:spMkLst>
            <pc:docMk/>
            <pc:sldMk cId="3270936703" sldId="277"/>
            <ac:spMk id="6" creationId="{F34EDFE4-6F86-8341-97BA-A60399C55FEA}"/>
          </ac:spMkLst>
        </pc:spChg>
        <pc:spChg chg="del">
          <ac:chgData name="Micah Modell" userId="0a25f18376fc3221" providerId="LiveId" clId="{C06682F4-DAA6-0C47-BF99-AC01601785DF}" dt="2022-01-24T03:46:16.645" v="323"/>
          <ac:spMkLst>
            <pc:docMk/>
            <pc:sldMk cId="3270936703" sldId="277"/>
            <ac:spMk id="12" creationId="{2B97F24A-32CE-4C1C-A50D-3016B394DCFB}"/>
          </ac:spMkLst>
        </pc:spChg>
        <pc:spChg chg="del">
          <ac:chgData name="Micah Modell" userId="0a25f18376fc3221" providerId="LiveId" clId="{C06682F4-DAA6-0C47-BF99-AC01601785DF}" dt="2022-01-24T03:46:16.645" v="323"/>
          <ac:spMkLst>
            <pc:docMk/>
            <pc:sldMk cId="3270936703" sldId="277"/>
            <ac:spMk id="14" creationId="{CD8B4F24-440B-49E9-B85D-733523DC064B}"/>
          </ac:spMkLst>
        </pc:spChg>
      </pc:sldChg>
      <pc:sldChg chg="addSp delSp modSp add mod modTransition modAnim">
        <pc:chgData name="Micah Modell" userId="0a25f18376fc3221" providerId="LiveId" clId="{C06682F4-DAA6-0C47-BF99-AC01601785DF}" dt="2022-01-24T04:29:50.827" v="1031"/>
        <pc:sldMkLst>
          <pc:docMk/>
          <pc:sldMk cId="1590253766" sldId="278"/>
        </pc:sldMkLst>
        <pc:spChg chg="mod">
          <ac:chgData name="Micah Modell" userId="0a25f18376fc3221" providerId="LiveId" clId="{C06682F4-DAA6-0C47-BF99-AC01601785DF}" dt="2022-01-24T03:48:12.584" v="332" actId="20577"/>
          <ac:spMkLst>
            <pc:docMk/>
            <pc:sldMk cId="1590253766" sldId="278"/>
            <ac:spMk id="136" creationId="{00000000-0000-0000-0000-000000000000}"/>
          </ac:spMkLst>
        </pc:spChg>
        <pc:spChg chg="mod">
          <ac:chgData name="Micah Modell" userId="0a25f18376fc3221" providerId="LiveId" clId="{C06682F4-DAA6-0C47-BF99-AC01601785DF}" dt="2022-01-24T03:50:04.659" v="468" actId="20577"/>
          <ac:spMkLst>
            <pc:docMk/>
            <pc:sldMk cId="1590253766" sldId="278"/>
            <ac:spMk id="137" creationId="{00000000-0000-0000-0000-000000000000}"/>
          </ac:spMkLst>
        </pc:spChg>
        <pc:picChg chg="add mod">
          <ac:chgData name="Micah Modell" userId="0a25f18376fc3221" providerId="LiveId" clId="{C06682F4-DAA6-0C47-BF99-AC01601785DF}" dt="2022-01-24T04:29:50.827" v="1031"/>
          <ac:picMkLst>
            <pc:docMk/>
            <pc:sldMk cId="1590253766" sldId="278"/>
            <ac:picMk id="5" creationId="{FBBC5FE6-47CA-3D47-A5D7-B39CB818A296}"/>
          </ac:picMkLst>
        </pc:picChg>
        <pc:picChg chg="del">
          <ac:chgData name="Micah Modell" userId="0a25f18376fc3221" providerId="LiveId" clId="{C06682F4-DAA6-0C47-BF99-AC01601785DF}" dt="2022-01-24T04:29:49.720" v="1030" actId="478"/>
          <ac:picMkLst>
            <pc:docMk/>
            <pc:sldMk cId="1590253766" sldId="278"/>
            <ac:picMk id="138" creationId="{00000000-0000-0000-0000-000000000000}"/>
          </ac:picMkLst>
        </pc:picChg>
      </pc:sldChg>
      <pc:sldChg chg="modSp add mod modTransition">
        <pc:chgData name="Micah Modell" userId="0a25f18376fc3221" providerId="LiveId" clId="{C06682F4-DAA6-0C47-BF99-AC01601785DF}" dt="2022-01-24T04:26:04.220" v="988" actId="20577"/>
        <pc:sldMkLst>
          <pc:docMk/>
          <pc:sldMk cId="306065979" sldId="279"/>
        </pc:sldMkLst>
        <pc:spChg chg="mod">
          <ac:chgData name="Micah Modell" userId="0a25f18376fc3221" providerId="LiveId" clId="{C06682F4-DAA6-0C47-BF99-AC01601785DF}" dt="2022-01-24T04:26:04.220" v="988" actId="20577"/>
          <ac:spMkLst>
            <pc:docMk/>
            <pc:sldMk cId="306065979" sldId="279"/>
            <ac:spMk id="4" creationId="{5417B5DA-131D-1142-A012-010B8C146249}"/>
          </ac:spMkLst>
        </pc:spChg>
      </pc:sldChg>
      <pc:sldChg chg="modSp add mod modTransition">
        <pc:chgData name="Micah Modell" userId="0a25f18376fc3221" providerId="LiveId" clId="{C06682F4-DAA6-0C47-BF99-AC01601785DF}" dt="2022-01-24T04:28:24.312" v="1027" actId="20577"/>
        <pc:sldMkLst>
          <pc:docMk/>
          <pc:sldMk cId="2824702587" sldId="325"/>
        </pc:sldMkLst>
        <pc:spChg chg="mod">
          <ac:chgData name="Micah Modell" userId="0a25f18376fc3221" providerId="LiveId" clId="{C06682F4-DAA6-0C47-BF99-AC01601785DF}" dt="2022-01-24T04:15:04.385" v="891" actId="20577"/>
          <ac:spMkLst>
            <pc:docMk/>
            <pc:sldMk cId="2824702587" sldId="325"/>
            <ac:spMk id="2" creationId="{E89F01B4-D883-A441-A867-6E27AA729977}"/>
          </ac:spMkLst>
        </pc:spChg>
        <pc:spChg chg="mod">
          <ac:chgData name="Micah Modell" userId="0a25f18376fc3221" providerId="LiveId" clId="{C06682F4-DAA6-0C47-BF99-AC01601785DF}" dt="2022-01-24T04:28:24.312" v="1027" actId="20577"/>
          <ac:spMkLst>
            <pc:docMk/>
            <pc:sldMk cId="2824702587" sldId="325"/>
            <ac:spMk id="3" creationId="{68441186-7208-5D4B-B6AD-0BF544528FB8}"/>
          </ac:spMkLst>
        </pc:spChg>
      </pc:sldChg>
      <pc:sldMasterChg chg="delSldLayout">
        <pc:chgData name="Micah Modell" userId="0a25f18376fc3221" providerId="LiveId" clId="{C06682F4-DAA6-0C47-BF99-AC01601785DF}" dt="2022-01-24T03:49:11.187" v="425" actId="2696"/>
        <pc:sldMasterMkLst>
          <pc:docMk/>
          <pc:sldMasterMk cId="0" sldId="2147483659"/>
        </pc:sldMasterMkLst>
        <pc:sldLayoutChg chg="del">
          <pc:chgData name="Micah Modell" userId="0a25f18376fc3221" providerId="LiveId" clId="{C06682F4-DAA6-0C47-BF99-AC01601785DF}" dt="2022-01-24T03:49:11.187" v="425" actId="2696"/>
          <pc:sldLayoutMkLst>
            <pc:docMk/>
            <pc:sldMasterMk cId="0" sldId="2147483659"/>
            <pc:sldLayoutMk cId="0" sldId="2147483650"/>
          </pc:sldLayoutMkLst>
        </pc:sldLayoutChg>
        <pc:sldLayoutChg chg="del">
          <pc:chgData name="Micah Modell" userId="0a25f18376fc3221" providerId="LiveId" clId="{C06682F4-DAA6-0C47-BF99-AC01601785DF}" dt="2022-01-24T03:42:09.837" v="205" actId="2696"/>
          <pc:sldLayoutMkLst>
            <pc:docMk/>
            <pc:sldMasterMk cId="0" sldId="2147483659"/>
            <pc:sldLayoutMk cId="0" sldId="2147483652"/>
          </pc:sldLayoutMkLst>
        </pc:sldLayoutChg>
        <pc:sldLayoutChg chg="del">
          <pc:chgData name="Micah Modell" userId="0a25f18376fc3221" providerId="LiveId" clId="{C06682F4-DAA6-0C47-BF99-AC01601785DF}" dt="2022-01-24T03:37:30.148" v="13" actId="2696"/>
          <pc:sldLayoutMkLst>
            <pc:docMk/>
            <pc:sldMasterMk cId="0" sldId="2147483659"/>
            <pc:sldLayoutMk cId="0" sldId="2147483655"/>
          </pc:sldLayoutMkLst>
        </pc:sldLayoutChg>
      </pc:sldMasterChg>
    </pc:docChg>
  </pc:docChgLst>
</pc:chgInfo>
</file>

<file path=ppt/media/image1.png>
</file>

<file path=ppt/media/image10.sv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My name is Micah Modell. I’m a professor at Mount Saint Mary College and I’d like to ask for your help in solving a problem.</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rtl="0">
              <a:buNone/>
            </a:pPr>
            <a:r>
              <a:rPr lang="en-US" sz="1100" b="0" i="0" u="none" strike="noStrike" cap="none" dirty="0">
                <a:solidFill>
                  <a:srgbClr val="000000"/>
                </a:solidFill>
                <a:effectLst/>
                <a:latin typeface="Arial"/>
                <a:ea typeface="Arial"/>
                <a:cs typeface="Arial"/>
                <a:sym typeface="Arial"/>
              </a:rPr>
              <a:t>I think I’m decently smart and thoughtful and whatnot, but I love to bounce my ideas off of other people to gain a fresh perspective on them. I love having a team I can ask for help when I need it - and I often need it. I love being able to tackle bigger projects and get them done faster than I could alone - even if I had already had all the skills.</a:t>
            </a:r>
            <a:endParaRPr lang="en-US" b="0" dirty="0">
              <a:effectLst/>
            </a:endParaRPr>
          </a:p>
          <a:p>
            <a:pPr marL="139700" indent="0" rtl="0">
              <a:buNone/>
            </a:pPr>
            <a:br>
              <a:rPr lang="en-US" b="0" dirty="0">
                <a:effectLst/>
              </a:rPr>
            </a:br>
            <a:r>
              <a:rPr lang="en-US" sz="1100" b="0" i="0" u="none" strike="noStrike" cap="none" dirty="0">
                <a:solidFill>
                  <a:srgbClr val="000000"/>
                </a:solidFill>
                <a:effectLst/>
                <a:latin typeface="Arial"/>
                <a:ea typeface="Arial"/>
                <a:cs typeface="Arial"/>
                <a:sym typeface="Arial"/>
              </a:rPr>
              <a:t>It turns out that educators across fields use teams for these same reasons plus one more: business employs teams and they want students that are good team citizens. They want employees that can:</a:t>
            </a:r>
            <a:endParaRPr lang="en-US" b="0" dirty="0">
              <a:effectLst/>
            </a:endParaRPr>
          </a:p>
          <a:p>
            <a:pPr marL="139700" indent="0" rtl="0" fontAlgn="base">
              <a:buNone/>
            </a:pPr>
            <a:r>
              <a:rPr lang="en-US" sz="1100" b="0" i="0" u="none" strike="noStrike" cap="none" dirty="0">
                <a:solidFill>
                  <a:srgbClr val="000000"/>
                </a:solidFill>
                <a:effectLst/>
                <a:latin typeface="Arial"/>
                <a:ea typeface="Arial"/>
                <a:cs typeface="Arial"/>
                <a:sym typeface="Arial"/>
              </a:rPr>
              <a:t>work effectively with their teammates</a:t>
            </a:r>
          </a:p>
          <a:p>
            <a:pPr marL="139700" indent="0" rtl="0" fontAlgn="base">
              <a:buNone/>
            </a:pPr>
            <a:r>
              <a:rPr lang="en-US" sz="1100" b="0" i="0" u="none" strike="noStrike" cap="none" dirty="0">
                <a:solidFill>
                  <a:srgbClr val="000000"/>
                </a:solidFill>
                <a:effectLst/>
                <a:latin typeface="Arial"/>
                <a:ea typeface="Arial"/>
                <a:cs typeface="Arial"/>
                <a:sym typeface="Arial"/>
              </a:rPr>
              <a:t>Grow their skills by observing and helping others</a:t>
            </a:r>
          </a:p>
          <a:p>
            <a:pPr marL="139700" indent="0" rtl="0" fontAlgn="base">
              <a:buNone/>
            </a:pPr>
            <a:r>
              <a:rPr lang="en-US" sz="1100" b="0" i="0" u="none" strike="noStrike" cap="none" dirty="0">
                <a:solidFill>
                  <a:srgbClr val="000000"/>
                </a:solidFill>
                <a:effectLst/>
                <a:latin typeface="Arial"/>
                <a:ea typeface="Arial"/>
                <a:cs typeface="Arial"/>
                <a:sym typeface="Arial"/>
              </a:rPr>
              <a:t>Synthesize diverse perspectives into innovative approaches to their work</a:t>
            </a:r>
          </a:p>
          <a:p>
            <a:pPr marL="139700" indent="0" rtl="0">
              <a:buNone/>
            </a:pPr>
            <a:br>
              <a:rPr lang="en-US" b="0" dirty="0">
                <a:effectLst/>
              </a:rPr>
            </a:br>
            <a:r>
              <a:rPr lang="en-US" sz="1100" b="0" i="0" u="none" strike="noStrike" cap="none" dirty="0">
                <a:solidFill>
                  <a:srgbClr val="000000"/>
                </a:solidFill>
                <a:effectLst/>
                <a:latin typeface="Arial"/>
                <a:ea typeface="Arial"/>
                <a:cs typeface="Arial"/>
                <a:sym typeface="Arial"/>
              </a:rPr>
              <a:t>Working with other people always complicates things and isn’t expected to make things easier, but it should make the process and the outcomes more rewarding - if it’s done right.</a:t>
            </a:r>
            <a:endParaRPr lang="en-US" b="0" dirty="0">
              <a:effectLst/>
            </a:endParaRPr>
          </a:p>
        </p:txBody>
      </p:sp>
    </p:spTree>
    <p:extLst>
      <p:ext uri="{BB962C8B-B14F-4D97-AF65-F5344CB8AC3E}">
        <p14:creationId xmlns:p14="http://schemas.microsoft.com/office/powerpoint/2010/main" val="633320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ac3bf849f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ac3bf849f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US" sz="1100" b="0" i="0" u="none" strike="noStrike" cap="none" dirty="0">
                <a:solidFill>
                  <a:srgbClr val="000000"/>
                </a:solidFill>
                <a:effectLst/>
                <a:latin typeface="Arial"/>
                <a:ea typeface="Arial"/>
                <a:cs typeface="Arial"/>
                <a:sym typeface="Arial"/>
              </a:rPr>
              <a:t>Unfortunately, while we might dream of this…</a:t>
            </a:r>
            <a:endParaRPr lang="en-US" b="0" dirty="0">
              <a:effectLst/>
            </a:endParaRPr>
          </a:p>
          <a:p>
            <a:pPr marL="139700" indent="0" rtl="0">
              <a:buNone/>
            </a:pPr>
            <a:r>
              <a:rPr lang="en-US" sz="1100" b="0" i="0" u="none" strike="noStrike" cap="none" dirty="0">
                <a:solidFill>
                  <a:srgbClr val="000000"/>
                </a:solidFill>
                <a:effectLst/>
                <a:latin typeface="Arial"/>
                <a:ea typeface="Arial"/>
                <a:cs typeface="Arial"/>
                <a:sym typeface="Arial"/>
              </a:rPr>
              <a:t>We are often met with students who report a sub-optimal experience.</a:t>
            </a:r>
          </a:p>
          <a:p>
            <a:pPr marL="139700" indent="0" rtl="0">
              <a:buNone/>
            </a:pPr>
            <a:endParaRPr lang="en-US" sz="1100" b="0" i="0" u="none" strike="noStrike" cap="none" dirty="0">
              <a:solidFill>
                <a:srgbClr val="000000"/>
              </a:solidFill>
              <a:effectLst/>
              <a:latin typeface="Arial"/>
              <a:cs typeface="Arial"/>
              <a:sym typeface="Arial"/>
            </a:endParaRPr>
          </a:p>
          <a:p>
            <a:pPr marL="139700" indent="0" rtl="0">
              <a:buNone/>
            </a:pPr>
            <a:r>
              <a:rPr lang="en-US" sz="1100" b="0" i="0" u="none" strike="noStrike" cap="none" dirty="0">
                <a:solidFill>
                  <a:srgbClr val="000000"/>
                </a:solidFill>
                <a:effectLst/>
                <a:latin typeface="Arial"/>
                <a:cs typeface="Arial"/>
                <a:sym typeface="Arial"/>
              </a:rPr>
              <a:t>Maybe this is familiar? It’s the end of the semester</a:t>
            </a:r>
          </a:p>
          <a:p>
            <a:pPr marL="139700" indent="0" rtl="0">
              <a:buNone/>
            </a:pPr>
            <a:endParaRPr lang="en-US" sz="1100" b="0" i="0" u="none" strike="noStrike" cap="none" dirty="0">
              <a:solidFill>
                <a:srgbClr val="000000"/>
              </a:solidFill>
              <a:effectLst/>
              <a:latin typeface="Arial"/>
              <a:cs typeface="Arial"/>
              <a:sym typeface="Arial"/>
            </a:endParaRPr>
          </a:p>
          <a:p>
            <a:pPr marL="139700" indent="0" rtl="0">
              <a:buNone/>
            </a:pPr>
            <a:r>
              <a:rPr lang="en-US" sz="1100" b="0" i="0" u="none" strike="noStrike" cap="none" dirty="0">
                <a:solidFill>
                  <a:srgbClr val="000000"/>
                </a:solidFill>
                <a:effectLst/>
                <a:latin typeface="Arial"/>
                <a:cs typeface="Arial"/>
                <a:sym typeface="Arial"/>
              </a:rPr>
              <a:t>and one team member reports that while he and some colleagues have been working hard, one of their team member hasn’t been carrying their fair share of the load.</a:t>
            </a:r>
            <a:endParaRPr lang="en-US" b="0" dirty="0">
              <a:effectLst/>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ac3bf849f_0_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1ac3bf849f_0_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rtl="0">
              <a:buNone/>
            </a:pPr>
            <a:r>
              <a:rPr lang="en-US" sz="1100" b="0" i="0" u="none" strike="noStrike" cap="none" dirty="0">
                <a:solidFill>
                  <a:srgbClr val="000000"/>
                </a:solidFill>
                <a:effectLst/>
                <a:latin typeface="Arial"/>
                <a:ea typeface="Arial"/>
                <a:cs typeface="Arial"/>
                <a:sym typeface="Arial"/>
              </a:rPr>
              <a:t>Or maybe the one with all the skills keeps getting handed more and more of the work because, of course, they are so capable?</a:t>
            </a:r>
          </a:p>
          <a:p>
            <a:pPr marL="139700" indent="0" rtl="0">
              <a:buNone/>
            </a:pPr>
            <a:endParaRPr lang="en-US" b="0" dirty="0">
              <a:effectLst/>
            </a:endParaRPr>
          </a:p>
          <a:p>
            <a:pPr marL="139700" indent="0" rtl="0">
              <a:buNone/>
            </a:pPr>
            <a:r>
              <a:rPr lang="en-US" sz="1100" b="0" i="0" u="none" strike="noStrike" cap="none" dirty="0">
                <a:solidFill>
                  <a:srgbClr val="000000"/>
                </a:solidFill>
                <a:effectLst/>
                <a:latin typeface="Arial"/>
                <a:ea typeface="Arial"/>
                <a:cs typeface="Arial"/>
                <a:sym typeface="Arial"/>
              </a:rPr>
              <a:t>Others of us will feel oppressed by a dominating personality? In fairness, I'm afraid I've probably been that dominating personality on more than one occasion.</a:t>
            </a:r>
          </a:p>
          <a:p>
            <a:pPr marL="139700" indent="0" rtl="0">
              <a:buNone/>
            </a:pPr>
            <a:endParaRPr lang="en-US" sz="1100" b="0" i="0" u="none" strike="noStrike" cap="none" dirty="0">
              <a:solidFill>
                <a:srgbClr val="000000"/>
              </a:solidFill>
              <a:effectLst/>
              <a:latin typeface="Arial"/>
              <a:ea typeface="Arial"/>
              <a:cs typeface="Arial"/>
              <a:sym typeface="Arial"/>
            </a:endParaRPr>
          </a:p>
          <a:p>
            <a:pPr marL="139700" indent="0">
              <a:buNone/>
            </a:pPr>
            <a:endParaRPr lang="en-US" dirty="0"/>
          </a:p>
        </p:txBody>
      </p:sp>
    </p:spTree>
    <p:extLst>
      <p:ext uri="{BB962C8B-B14F-4D97-AF65-F5344CB8AC3E}">
        <p14:creationId xmlns:p14="http://schemas.microsoft.com/office/powerpoint/2010/main" val="2540463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rtl="0">
              <a:buNone/>
            </a:pPr>
            <a:r>
              <a:rPr lang="en-US" sz="1100" b="0" i="0" u="none" strike="noStrike" cap="none" dirty="0">
                <a:solidFill>
                  <a:srgbClr val="000000"/>
                </a:solidFill>
                <a:effectLst/>
                <a:latin typeface="Arial"/>
                <a:ea typeface="Arial"/>
                <a:cs typeface="Arial"/>
                <a:sym typeface="Arial"/>
              </a:rPr>
              <a:t>And how often do we find our hard work is met with passable but uninspiring results that hardly seem worth the additional effort?</a:t>
            </a:r>
            <a:endParaRPr lang="en-US" b="0" dirty="0">
              <a:effectLst/>
            </a:endParaRPr>
          </a:p>
          <a:p>
            <a:pPr marL="139700" indent="0" rtl="0">
              <a:buNone/>
            </a:pPr>
            <a:r>
              <a:rPr lang="en-US" sz="1100" b="0" i="0" u="none" strike="noStrike" cap="none" dirty="0">
                <a:solidFill>
                  <a:srgbClr val="000000"/>
                </a:solidFill>
                <a:effectLst/>
                <a:latin typeface="Arial"/>
                <a:ea typeface="Arial"/>
                <a:cs typeface="Arial"/>
                <a:sym typeface="Arial"/>
              </a:rPr>
              <a:t>We hoped for innovation, but were met with replication.</a:t>
            </a:r>
            <a:endParaRPr lang="en-US" b="0" dirty="0">
              <a:effectLst/>
            </a:endParaRPr>
          </a:p>
          <a:p>
            <a:pPr marL="139700" indent="0">
              <a:buNone/>
            </a:pPr>
            <a:br>
              <a:rPr lang="en-US" dirty="0"/>
            </a:br>
            <a:r>
              <a:rPr lang="en-US" dirty="0"/>
              <a:t>These are the problems I’m trying to address.</a:t>
            </a:r>
          </a:p>
        </p:txBody>
      </p:sp>
    </p:spTree>
    <p:extLst>
      <p:ext uri="{BB962C8B-B14F-4D97-AF65-F5344CB8AC3E}">
        <p14:creationId xmlns:p14="http://schemas.microsoft.com/office/powerpoint/2010/main" val="27357031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e236b607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e236b607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That’s why I’ve been working on building out </a:t>
            </a:r>
            <a:r>
              <a:rPr lang="en-US" dirty="0" err="1"/>
              <a:t>CoLab</a:t>
            </a:r>
            <a:r>
              <a:rPr lang="en-US" dirty="0"/>
              <a:t>, a collaboration support platform offering self and peer assessment. </a:t>
            </a:r>
            <a:r>
              <a:rPr lang="en-US" dirty="0" err="1"/>
              <a:t>CoLab</a:t>
            </a:r>
            <a:r>
              <a:rPr lang="en-US" dirty="0"/>
              <a:t> focuses on presenting instructors with a comprehensive picture of group health over the course of a semester to help instructors guide students throughout the semester.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*Video</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Students are emailed weekly to tell their instructor the levels at which they and their teammates contributed to the functioning of the group. Students are asked to tell what they saw along multiple behavioral dimensions.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Importantly, the zero-sum setup focuses on the group dynamics and not individual performance. If I try to reward my best friend, Janice, it takes away from the rest of the team. Once they’re happy with their report, they hit submit.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Then, instructors can see this data visualized. In this case, it looks like they were storming for about 2 months and gradually coalesced into a functional group. In the second half they seem not to have felt the need to spend much time on this – and that’s fine – the end shows they still had voices.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next group was obviously more challenged. In this case, some teammates perceived Tammy and Joseph – those aren't their real names. Everything’s routinely anonymized to support research – Anyway, teammates perceived Tammy and Joseph as struggling to participate and you can see that their teammates had to pick up the slack for them. These yellow dots indicate that some of them even felt compelled to write in comments.</a:t>
            </a:r>
          </a:p>
        </p:txBody>
      </p:sp>
    </p:spTree>
    <p:extLst>
      <p:ext uri="{BB962C8B-B14F-4D97-AF65-F5344CB8AC3E}">
        <p14:creationId xmlns:p14="http://schemas.microsoft.com/office/powerpoint/2010/main" val="17232548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1ac3bf849f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1ac3bf849f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why this talk?</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a:t>This image shows an example of one of the simulation exercises. Students read through 12 weeks of journal entries and then they’re asked to reflect on how the team performed and how it might be improved upon. These suggestions are captured and provided for use by the instructor to spur discussion…</a:t>
            </a:r>
          </a:p>
        </p:txBody>
      </p:sp>
    </p:spTree>
    <p:extLst>
      <p:ext uri="{BB962C8B-B14F-4D97-AF65-F5344CB8AC3E}">
        <p14:creationId xmlns:p14="http://schemas.microsoft.com/office/powerpoint/2010/main" val="791597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1e236b607b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1e236b607b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That’s why I’ve been working on building out </a:t>
            </a:r>
            <a:r>
              <a:rPr lang="en-US" dirty="0" err="1"/>
              <a:t>CoLab</a:t>
            </a:r>
            <a:r>
              <a:rPr lang="en-US" dirty="0"/>
              <a:t>, a collaboration support platform offering self and peer assessment. </a:t>
            </a:r>
            <a:r>
              <a:rPr lang="en-US" dirty="0" err="1"/>
              <a:t>CoLab</a:t>
            </a:r>
            <a:r>
              <a:rPr lang="en-US" dirty="0"/>
              <a:t> focuses on presenting instructors with a comprehensive picture of group health over the course of a semester to help instructors guide students throughout the semester.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*Video</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Students are emailed weekly to tell their instructor the levels at which they and their teammates contributed to the functioning of the group. Students are asked to tell what they saw along multiple behavioral dimensions.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Importantly, the zero-sum setup focuses on the group dynamics and not individual performance. If I try to reward my best friend, Janice, it takes away from the rest of the team. Once they’re happy with their report, they hit submit.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Then, instructors can see this data visualized. In this case, it looks like they were storming for about 2 months and gradually coalesced into a functional group. In the second half they seem not to have felt the need to spend much time on this – and that’s fine – the end shows they still had voices.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next group was obviously more challenged. In this case, some teammates perceived Tammy and Joseph – those aren't their real names. Everything’s routinely anonymized to support research – Anyway, teammates perceived Tammy and Joseph as struggling to participate and you can see that their teammates had to pick up the slack for them. These yellow dots indicate that some of them even felt compelled to write in comments.</a:t>
            </a:r>
          </a:p>
        </p:txBody>
      </p:sp>
    </p:spTree>
    <p:extLst>
      <p:ext uri="{BB962C8B-B14F-4D97-AF65-F5344CB8AC3E}">
        <p14:creationId xmlns:p14="http://schemas.microsoft.com/office/powerpoint/2010/main" val="4060469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NY Korea DTS Research Seminar Series" type="title">
  <p:cSld name="TITLE">
    <p:spTree>
      <p:nvGrpSpPr>
        <p:cNvPr id="1" name="Shape 11"/>
        <p:cNvGrpSpPr/>
        <p:nvPr/>
      </p:nvGrpSpPr>
      <p:grpSpPr>
        <a:xfrm>
          <a:off x="0" y="0"/>
          <a:ext cx="0" cy="0"/>
          <a:chOff x="0" y="0"/>
          <a:chExt cx="0" cy="0"/>
        </a:xfrm>
      </p:grpSpPr>
      <p:sp>
        <p:nvSpPr>
          <p:cNvPr id="12" name="Google Shape;12;p2"/>
          <p:cNvSpPr/>
          <p:nvPr/>
        </p:nvSpPr>
        <p:spPr>
          <a:xfrm rot="5400000">
            <a:off x="6515900" y="672606"/>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rgbClr val="FF0000"/>
            </a:solidFill>
            <a:prstDash val="solid"/>
            <a:miter lim="8000"/>
            <a:headEnd type="none" w="sm" len="sm"/>
            <a:tailEnd type="none" w="sm" len="sm"/>
          </a:ln>
        </p:spPr>
      </p:sp>
      <p:sp>
        <p:nvSpPr>
          <p:cNvPr id="13" name="Google Shape;13;p2"/>
          <p:cNvSpPr/>
          <p:nvPr/>
        </p:nvSpPr>
        <p:spPr>
          <a:xfrm rot="-5400000">
            <a:off x="1546463" y="33429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rgbClr val="FF0000"/>
            </a:solidFill>
            <a:prstDash val="solid"/>
            <a:miter lim="8000"/>
            <a:headEnd type="none" w="sm" len="sm"/>
            <a:tailEnd type="none" w="sm" len="sm"/>
          </a:ln>
        </p:spPr>
      </p:sp>
      <p:cxnSp>
        <p:nvCxnSpPr>
          <p:cNvPr id="14" name="Google Shape;14;p2"/>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15" name="Google Shape;15;p2"/>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000"/>
              <a:buNone/>
              <a:defRPr sz="4000"/>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16" name="Google Shape;16;p2"/>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A9999"/>
              </a:buClr>
              <a:buSzPts val="2400"/>
              <a:buFont typeface="Roboto Slab"/>
              <a:buNone/>
              <a:defRPr sz="2400">
                <a:solidFill>
                  <a:srgbClr val="EA9999"/>
                </a:solidFill>
                <a:latin typeface="Roboto Slab"/>
                <a:ea typeface="Roboto Slab"/>
                <a:cs typeface="Roboto Slab"/>
                <a:sym typeface="Roboto Slab"/>
              </a:defRPr>
            </a:lvl1pPr>
            <a:lvl2pPr lvl="1" algn="ctr" rtl="0">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rtl="0">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rtl="0">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rtl="0">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rtl="0">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rtl="0">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rtl="0">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rtl="0">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a:endParaRPr/>
          </a:p>
        </p:txBody>
      </p:sp>
      <p:sp>
        <p:nvSpPr>
          <p:cNvPr id="17" name="Google Shape;17;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62F182-3E82-F84A-BC43-20B280DEF9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78CA8FB-7382-8040-8057-52559E61F2F8}"/>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7AE3F3-87C1-EE44-8C85-2B928BED6522}"/>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2E221C4-37C0-D841-A417-E11894DAA962}"/>
              </a:ext>
            </a:extLst>
          </p:cNvPr>
          <p:cNvSpPr>
            <a:spLocks noGrp="1"/>
          </p:cNvSpPr>
          <p:nvPr>
            <p:ph type="dt" sz="half" idx="10"/>
          </p:nvPr>
        </p:nvSpPr>
        <p:spPr/>
        <p:txBody>
          <a:bodyPr/>
          <a:lstStyle/>
          <a:p>
            <a:fld id="{64B806D5-4CFC-A448-9BFD-FA607E271118}" type="datetime1">
              <a:rPr lang="en-US" smtClean="0"/>
              <a:t>1/23/22</a:t>
            </a:fld>
            <a:endParaRPr lang="en-US"/>
          </a:p>
        </p:txBody>
      </p:sp>
      <p:sp>
        <p:nvSpPr>
          <p:cNvPr id="6" name="Footer Placeholder 5">
            <a:extLst>
              <a:ext uri="{FF2B5EF4-FFF2-40B4-BE49-F238E27FC236}">
                <a16:creationId xmlns:a16="http://schemas.microsoft.com/office/drawing/2014/main" id="{A60EE624-A27E-0E4F-B853-82327319F7C5}"/>
              </a:ext>
            </a:extLst>
          </p:cNvPr>
          <p:cNvSpPr>
            <a:spLocks noGrp="1"/>
          </p:cNvSpPr>
          <p:nvPr>
            <p:ph type="ftr" sz="quarter" idx="11"/>
          </p:nvPr>
        </p:nvSpPr>
        <p:spPr/>
        <p:txBody>
          <a:bodyPr/>
          <a:lstStyle/>
          <a:p>
            <a:r>
              <a:rPr lang="en-US"/>
              <a:t>CoLab.online</a:t>
            </a:r>
            <a:endParaRPr lang="en-US" dirty="0"/>
          </a:p>
        </p:txBody>
      </p:sp>
      <p:sp>
        <p:nvSpPr>
          <p:cNvPr id="7" name="Slide Number Placeholder 6">
            <a:extLst>
              <a:ext uri="{FF2B5EF4-FFF2-40B4-BE49-F238E27FC236}">
                <a16:creationId xmlns:a16="http://schemas.microsoft.com/office/drawing/2014/main" id="{1E139BC8-7C8C-A843-98BE-17ED4B77C019}"/>
              </a:ext>
            </a:extLst>
          </p:cNvPr>
          <p:cNvSpPr>
            <a:spLocks noGrp="1"/>
          </p:cNvSpPr>
          <p:nvPr>
            <p:ph type="sldNum" sz="quarter" idx="12"/>
          </p:nvPr>
        </p:nvSpPr>
        <p:spPr/>
        <p:txBody>
          <a:bodyPr/>
          <a:lstStyle/>
          <a:p>
            <a:fld id="{714D6A55-3290-FC4B-BD98-04AABCA1C9BB}" type="slidenum">
              <a:rPr lang="en-US" smtClean="0"/>
              <a:t>‹#›</a:t>
            </a:fld>
            <a:endParaRPr lang="en-US"/>
          </a:p>
        </p:txBody>
      </p:sp>
    </p:spTree>
    <p:extLst>
      <p:ext uri="{BB962C8B-B14F-4D97-AF65-F5344CB8AC3E}">
        <p14:creationId xmlns:p14="http://schemas.microsoft.com/office/powerpoint/2010/main" val="1716357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userDrawn="1">
  <p:cSld name="1_Title and two columns">
    <p:spTree>
      <p:nvGrpSpPr>
        <p:cNvPr id="1" name="Shape 27"/>
        <p:cNvGrpSpPr/>
        <p:nvPr/>
      </p:nvGrpSpPr>
      <p:grpSpPr>
        <a:xfrm>
          <a:off x="0" y="0"/>
          <a:ext cx="0" cy="0"/>
          <a:chOff x="0" y="0"/>
          <a:chExt cx="0" cy="0"/>
        </a:xfrm>
      </p:grpSpPr>
      <p:cxnSp>
        <p:nvCxnSpPr>
          <p:cNvPr id="28" name="Google Shape;28;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9" name="Google Shape;29;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5" name="Content Placeholder 4">
            <a:extLst>
              <a:ext uri="{FF2B5EF4-FFF2-40B4-BE49-F238E27FC236}">
                <a16:creationId xmlns:a16="http://schemas.microsoft.com/office/drawing/2014/main" id="{443B809B-D378-4547-B255-753C2E8A6A13}"/>
              </a:ext>
            </a:extLst>
          </p:cNvPr>
          <p:cNvSpPr>
            <a:spLocks noGrp="1"/>
          </p:cNvSpPr>
          <p:nvPr>
            <p:ph sz="quarter" idx="13"/>
          </p:nvPr>
        </p:nvSpPr>
        <p:spPr>
          <a:xfrm>
            <a:off x="387350" y="1489075"/>
            <a:ext cx="4000500" cy="3079750"/>
          </a:xfrm>
        </p:spPr>
        <p:txBody>
          <a:bodyPr/>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6">
            <a:extLst>
              <a:ext uri="{FF2B5EF4-FFF2-40B4-BE49-F238E27FC236}">
                <a16:creationId xmlns:a16="http://schemas.microsoft.com/office/drawing/2014/main" id="{E6F3CDC0-45BC-EF47-825E-D3A4D5425660}"/>
              </a:ext>
            </a:extLst>
          </p:cNvPr>
          <p:cNvSpPr>
            <a:spLocks noGrp="1"/>
          </p:cNvSpPr>
          <p:nvPr>
            <p:ph sz="quarter" idx="14"/>
          </p:nvPr>
        </p:nvSpPr>
        <p:spPr>
          <a:xfrm>
            <a:off x="4756150" y="1489075"/>
            <a:ext cx="4000500" cy="3079750"/>
          </a:xfrm>
        </p:spPr>
        <p:txBody>
          <a:bodyPr/>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942728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8"/>
        <p:cNvGrpSpPr/>
        <p:nvPr/>
      </p:nvGrpSpPr>
      <p:grpSpPr>
        <a:xfrm>
          <a:off x="0" y="0"/>
          <a:ext cx="0" cy="0"/>
          <a:chOff x="0" y="0"/>
          <a:chExt cx="0" cy="0"/>
        </a:xfrm>
      </p:grpSpPr>
      <p:cxnSp>
        <p:nvCxnSpPr>
          <p:cNvPr id="19" name="Google Shape;19;p3"/>
          <p:cNvCxnSpPr/>
          <p:nvPr/>
        </p:nvCxnSpPr>
        <p:spPr>
          <a:xfrm>
            <a:off x="4359602" y="2817464"/>
            <a:ext cx="424800" cy="0"/>
          </a:xfrm>
          <a:prstGeom prst="straightConnector1">
            <a:avLst/>
          </a:prstGeom>
          <a:noFill/>
          <a:ln w="38100" cap="flat" cmpd="sng">
            <a:solidFill>
              <a:schemeClr val="accent4"/>
            </a:solidFill>
            <a:prstDash val="solid"/>
            <a:round/>
            <a:headEnd type="none" w="sm" len="sm"/>
            <a:tailEnd type="none" w="sm" len="sm"/>
          </a:ln>
        </p:spPr>
      </p:cxnSp>
      <p:sp>
        <p:nvSpPr>
          <p:cNvPr id="20" name="Google Shape;20;p3"/>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21" name="Google Shape;21;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cxnSp>
        <p:nvCxnSpPr>
          <p:cNvPr id="28" name="Google Shape;28;p5"/>
          <p:cNvCxnSpPr/>
          <p:nvPr/>
        </p:nvCxnSpPr>
        <p:spPr>
          <a:xfrm>
            <a:off x="492563" y="1260284"/>
            <a:ext cx="424800" cy="0"/>
          </a:xfrm>
          <a:prstGeom prst="straightConnector1">
            <a:avLst/>
          </a:prstGeom>
          <a:noFill/>
          <a:ln w="38100" cap="flat" cmpd="sng">
            <a:solidFill>
              <a:schemeClr val="accent4"/>
            </a:solidFill>
            <a:prstDash val="solid"/>
            <a:round/>
            <a:headEnd type="none" w="sm" len="sm"/>
            <a:tailEnd type="none" w="sm" len="sm"/>
          </a:ln>
        </p:spPr>
      </p:cxnSp>
      <p:sp>
        <p:nvSpPr>
          <p:cNvPr id="29" name="Google Shape;29;p5"/>
          <p:cNvSpPr txBox="1">
            <a:spLocks noGrp="1"/>
          </p:cNvSpPr>
          <p:nvPr>
            <p:ph type="title"/>
          </p:nvPr>
        </p:nvSpPr>
        <p:spPr>
          <a:xfrm>
            <a:off x="387900" y="458025"/>
            <a:ext cx="8368200" cy="6861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 name="Google Shape;30;p5"/>
          <p:cNvSpPr txBox="1">
            <a:spLocks noGrp="1"/>
          </p:cNvSpPr>
          <p:nvPr>
            <p:ph type="body" idx="1"/>
          </p:nvPr>
        </p:nvSpPr>
        <p:spPr>
          <a:xfrm>
            <a:off x="387900" y="1489825"/>
            <a:ext cx="3999900" cy="3078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1" name="Google Shape;31;p5"/>
          <p:cNvSpPr txBox="1">
            <a:spLocks noGrp="1"/>
          </p:cNvSpPr>
          <p:nvPr>
            <p:ph type="body" idx="2"/>
          </p:nvPr>
        </p:nvSpPr>
        <p:spPr>
          <a:xfrm>
            <a:off x="4756200" y="1489825"/>
            <a:ext cx="3999900" cy="3078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2" name="Google Shape;32;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cxnSp>
        <p:nvCxnSpPr>
          <p:cNvPr id="37" name="Google Shape;37;p7"/>
          <p:cNvCxnSpPr/>
          <p:nvPr/>
        </p:nvCxnSpPr>
        <p:spPr>
          <a:xfrm>
            <a:off x="489218" y="1412277"/>
            <a:ext cx="331500" cy="0"/>
          </a:xfrm>
          <a:prstGeom prst="straightConnector1">
            <a:avLst/>
          </a:prstGeom>
          <a:noFill/>
          <a:ln w="38100" cap="flat" cmpd="sng">
            <a:solidFill>
              <a:schemeClr val="accent4"/>
            </a:solidFill>
            <a:prstDash val="solid"/>
            <a:round/>
            <a:headEnd type="none" w="sm" len="sm"/>
            <a:tailEnd type="none" w="sm" len="sm"/>
          </a:ln>
        </p:spPr>
      </p:cxnSp>
      <p:sp>
        <p:nvSpPr>
          <p:cNvPr id="38" name="Google Shape;38;p7"/>
          <p:cNvSpPr txBox="1">
            <a:spLocks noGrp="1"/>
          </p:cNvSpPr>
          <p:nvPr>
            <p:ph type="title"/>
          </p:nvPr>
        </p:nvSpPr>
        <p:spPr>
          <a:xfrm>
            <a:off x="3879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9" name="Google Shape;39;p7"/>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40" name="Google Shape;4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43" name="Google Shape;4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
        <p:cNvGrpSpPr/>
        <p:nvPr/>
      </p:nvGrpSpPr>
      <p:grpSpPr>
        <a:xfrm>
          <a:off x="0" y="0"/>
          <a:ext cx="0" cy="0"/>
          <a:chOff x="0" y="0"/>
          <a:chExt cx="0" cy="0"/>
        </a:xfrm>
      </p:grpSpPr>
      <p:sp>
        <p:nvSpPr>
          <p:cNvPr id="52" name="Google Shape;52;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a:endParaRPr/>
          </a:p>
        </p:txBody>
      </p:sp>
      <p:sp>
        <p:nvSpPr>
          <p:cNvPr id="53" name="Google Shape;5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4"/>
        <p:cNvGrpSpPr/>
        <p:nvPr/>
      </p:nvGrpSpPr>
      <p:grpSpPr>
        <a:xfrm>
          <a:off x="0" y="0"/>
          <a:ext cx="0" cy="0"/>
          <a:chOff x="0" y="0"/>
          <a:chExt cx="0" cy="0"/>
        </a:xfrm>
      </p:grpSpPr>
      <p:sp>
        <p:nvSpPr>
          <p:cNvPr id="55" name="Google Shape;55;p11"/>
          <p:cNvSpPr/>
          <p:nvPr/>
        </p:nvSpPr>
        <p:spPr>
          <a:xfrm>
            <a:off x="150" y="5076825"/>
            <a:ext cx="9143700" cy="666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1"/>
          <p:cNvSpPr txBox="1">
            <a:spLocks noGrp="1"/>
          </p:cNvSpPr>
          <p:nvPr>
            <p:ph type="title" hasCustomPrompt="1"/>
          </p:nvPr>
        </p:nvSpPr>
        <p:spPr>
          <a:xfrm>
            <a:off x="387900" y="1152450"/>
            <a:ext cx="8368200" cy="1538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EA9999"/>
              </a:buClr>
              <a:buSzPts val="13000"/>
              <a:buNone/>
              <a:defRPr sz="13000">
                <a:solidFill>
                  <a:srgbClr val="EA9999"/>
                </a:solidFill>
              </a:defRPr>
            </a:lvl1pPr>
            <a:lvl2pPr lvl="1" algn="ctr" rtl="0">
              <a:spcBef>
                <a:spcPts val="0"/>
              </a:spcBef>
              <a:spcAft>
                <a:spcPts val="0"/>
              </a:spcAft>
              <a:buClr>
                <a:schemeClr val="accent5"/>
              </a:buClr>
              <a:buSzPts val="13000"/>
              <a:buNone/>
              <a:defRPr sz="13000">
                <a:solidFill>
                  <a:schemeClr val="accent5"/>
                </a:solidFill>
              </a:defRPr>
            </a:lvl2pPr>
            <a:lvl3pPr lvl="2" algn="ctr" rtl="0">
              <a:spcBef>
                <a:spcPts val="0"/>
              </a:spcBef>
              <a:spcAft>
                <a:spcPts val="0"/>
              </a:spcAft>
              <a:buClr>
                <a:schemeClr val="accent5"/>
              </a:buClr>
              <a:buSzPts val="13000"/>
              <a:buNone/>
              <a:defRPr sz="13000">
                <a:solidFill>
                  <a:schemeClr val="accent5"/>
                </a:solidFill>
              </a:defRPr>
            </a:lvl3pPr>
            <a:lvl4pPr lvl="3" algn="ctr" rtl="0">
              <a:spcBef>
                <a:spcPts val="0"/>
              </a:spcBef>
              <a:spcAft>
                <a:spcPts val="0"/>
              </a:spcAft>
              <a:buClr>
                <a:schemeClr val="accent5"/>
              </a:buClr>
              <a:buSzPts val="13000"/>
              <a:buNone/>
              <a:defRPr sz="13000">
                <a:solidFill>
                  <a:schemeClr val="accent5"/>
                </a:solidFill>
              </a:defRPr>
            </a:lvl4pPr>
            <a:lvl5pPr lvl="4" algn="ctr" rtl="0">
              <a:spcBef>
                <a:spcPts val="0"/>
              </a:spcBef>
              <a:spcAft>
                <a:spcPts val="0"/>
              </a:spcAft>
              <a:buClr>
                <a:schemeClr val="accent5"/>
              </a:buClr>
              <a:buSzPts val="13000"/>
              <a:buNone/>
              <a:defRPr sz="13000">
                <a:solidFill>
                  <a:schemeClr val="accent5"/>
                </a:solidFill>
              </a:defRPr>
            </a:lvl5pPr>
            <a:lvl6pPr lvl="5" algn="ctr" rtl="0">
              <a:spcBef>
                <a:spcPts val="0"/>
              </a:spcBef>
              <a:spcAft>
                <a:spcPts val="0"/>
              </a:spcAft>
              <a:buClr>
                <a:schemeClr val="accent5"/>
              </a:buClr>
              <a:buSzPts val="13000"/>
              <a:buNone/>
              <a:defRPr sz="13000">
                <a:solidFill>
                  <a:schemeClr val="accent5"/>
                </a:solidFill>
              </a:defRPr>
            </a:lvl6pPr>
            <a:lvl7pPr lvl="6" algn="ctr" rtl="0">
              <a:spcBef>
                <a:spcPts val="0"/>
              </a:spcBef>
              <a:spcAft>
                <a:spcPts val="0"/>
              </a:spcAft>
              <a:buClr>
                <a:schemeClr val="accent5"/>
              </a:buClr>
              <a:buSzPts val="13000"/>
              <a:buNone/>
              <a:defRPr sz="13000">
                <a:solidFill>
                  <a:schemeClr val="accent5"/>
                </a:solidFill>
              </a:defRPr>
            </a:lvl7pPr>
            <a:lvl8pPr lvl="7" algn="ctr" rtl="0">
              <a:spcBef>
                <a:spcPts val="0"/>
              </a:spcBef>
              <a:spcAft>
                <a:spcPts val="0"/>
              </a:spcAft>
              <a:buClr>
                <a:schemeClr val="accent5"/>
              </a:buClr>
              <a:buSzPts val="13000"/>
              <a:buNone/>
              <a:defRPr sz="13000">
                <a:solidFill>
                  <a:schemeClr val="accent5"/>
                </a:solidFill>
              </a:defRPr>
            </a:lvl8pPr>
            <a:lvl9pPr lvl="8" algn="ctr" rtl="0">
              <a:spcBef>
                <a:spcPts val="0"/>
              </a:spcBef>
              <a:spcAft>
                <a:spcPts val="0"/>
              </a:spcAft>
              <a:buClr>
                <a:schemeClr val="accent5"/>
              </a:buClr>
              <a:buSzPts val="13000"/>
              <a:buNone/>
              <a:defRPr sz="13000">
                <a:solidFill>
                  <a:schemeClr val="accent5"/>
                </a:solidFill>
              </a:defRPr>
            </a:lvl9pPr>
          </a:lstStyle>
          <a:p>
            <a:r>
              <a:t>xx%</a:t>
            </a:r>
          </a:p>
        </p:txBody>
      </p:sp>
      <p:sp>
        <p:nvSpPr>
          <p:cNvPr id="57" name="Google Shape;57;p11"/>
          <p:cNvSpPr txBox="1">
            <a:spLocks noGrp="1"/>
          </p:cNvSpPr>
          <p:nvPr>
            <p:ph type="body" idx="1"/>
          </p:nvPr>
        </p:nvSpPr>
        <p:spPr>
          <a:xfrm>
            <a:off x="387900" y="2919450"/>
            <a:ext cx="8368200" cy="1071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8" name="Google Shape;58;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9"/>
        <p:cNvGrpSpPr/>
        <p:nvPr/>
      </p:nvGrpSpPr>
      <p:grpSpPr>
        <a:xfrm>
          <a:off x="0" y="0"/>
          <a:ext cx="0" cy="0"/>
          <a:chOff x="0" y="0"/>
          <a:chExt cx="0" cy="0"/>
        </a:xfrm>
      </p:grpSpPr>
      <p:sp>
        <p:nvSpPr>
          <p:cNvPr id="60" name="Google Shape;60;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userDrawn="1">
  <p:cSld name="1_Section title and description">
    <p:spTree>
      <p:nvGrpSpPr>
        <p:cNvPr id="1" name="Shape 44"/>
        <p:cNvGrpSpPr/>
        <p:nvPr/>
      </p:nvGrpSpPr>
      <p:grpSpPr>
        <a:xfrm>
          <a:off x="0" y="0"/>
          <a:ext cx="0" cy="0"/>
          <a:chOff x="0" y="0"/>
          <a:chExt cx="0" cy="0"/>
        </a:xfrm>
      </p:grpSpPr>
      <p:sp>
        <p:nvSpPr>
          <p:cNvPr id="45" name="Google Shape;45;p9"/>
          <p:cNvSpPr/>
          <p:nvPr/>
        </p:nvSpPr>
        <p:spPr>
          <a:xfrm>
            <a:off x="4572000" y="-7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 name="Google Shape;46;p9"/>
          <p:cNvCxnSpPr/>
          <p:nvPr/>
        </p:nvCxnSpPr>
        <p:spPr>
          <a:xfrm>
            <a:off x="5029675" y="4495503"/>
            <a:ext cx="540900" cy="0"/>
          </a:xfrm>
          <a:prstGeom prst="straightConnector1">
            <a:avLst/>
          </a:prstGeom>
          <a:noFill/>
          <a:ln w="38100" cap="flat" cmpd="sng">
            <a:solidFill>
              <a:schemeClr val="accent5"/>
            </a:solidFill>
            <a:prstDash val="solid"/>
            <a:round/>
            <a:headEnd type="none" w="sm" len="sm"/>
            <a:tailEnd type="none" w="sm" len="sm"/>
          </a:ln>
        </p:spPr>
      </p:cxnSp>
      <p:sp>
        <p:nvSpPr>
          <p:cNvPr id="47" name="Google Shape;47;p9"/>
          <p:cNvSpPr txBox="1">
            <a:spLocks noGrp="1"/>
          </p:cNvSpPr>
          <p:nvPr>
            <p:ph type="title"/>
          </p:nvPr>
        </p:nvSpPr>
        <p:spPr>
          <a:xfrm>
            <a:off x="265500" y="1209075"/>
            <a:ext cx="4045200" cy="1506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48" name="Google Shape;48;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A9999"/>
              </a:buClr>
              <a:buSzPts val="2100"/>
              <a:buNone/>
              <a:defRPr sz="2100">
                <a:solidFill>
                  <a:srgbClr val="EA9999"/>
                </a:solidFill>
              </a:defRPr>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3" name="Content Placeholder 2">
            <a:extLst>
              <a:ext uri="{FF2B5EF4-FFF2-40B4-BE49-F238E27FC236}">
                <a16:creationId xmlns:a16="http://schemas.microsoft.com/office/drawing/2014/main" id="{13D51148-97FB-F04E-91B0-0852A6E58F8D}"/>
              </a:ext>
            </a:extLst>
          </p:cNvPr>
          <p:cNvSpPr>
            <a:spLocks noGrp="1"/>
          </p:cNvSpPr>
          <p:nvPr>
            <p:ph sz="quarter" idx="13"/>
          </p:nvPr>
        </p:nvSpPr>
        <p:spPr>
          <a:xfrm>
            <a:off x="4947450" y="724200"/>
            <a:ext cx="3829050" cy="3684587"/>
          </a:xfrm>
        </p:spPr>
        <p:txBody>
          <a:bodyPr/>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0" name="Google Shape;5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141106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7900" y="458025"/>
            <a:ext cx="8368200" cy="6861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rt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387900" y="1489824"/>
            <a:ext cx="8368200" cy="30789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rtl="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rtl="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1"/>
                </a:solidFill>
                <a:latin typeface="Roboto"/>
                <a:ea typeface="Roboto"/>
                <a:cs typeface="Roboto"/>
                <a:sym typeface="Roboto"/>
              </a:defRPr>
            </a:lvl1pPr>
            <a:lvl2pPr lvl="1" algn="r" rtl="0">
              <a:buNone/>
              <a:defRPr sz="1000">
                <a:solidFill>
                  <a:schemeClr val="dk1"/>
                </a:solidFill>
                <a:latin typeface="Roboto"/>
                <a:ea typeface="Roboto"/>
                <a:cs typeface="Roboto"/>
                <a:sym typeface="Roboto"/>
              </a:defRPr>
            </a:lvl2pPr>
            <a:lvl3pPr lvl="2" algn="r" rtl="0">
              <a:buNone/>
              <a:defRPr sz="1000">
                <a:solidFill>
                  <a:schemeClr val="dk1"/>
                </a:solidFill>
                <a:latin typeface="Roboto"/>
                <a:ea typeface="Roboto"/>
                <a:cs typeface="Roboto"/>
                <a:sym typeface="Roboto"/>
              </a:defRPr>
            </a:lvl3pPr>
            <a:lvl4pPr lvl="3" algn="r" rtl="0">
              <a:buNone/>
              <a:defRPr sz="1000">
                <a:solidFill>
                  <a:schemeClr val="dk1"/>
                </a:solidFill>
                <a:latin typeface="Roboto"/>
                <a:ea typeface="Roboto"/>
                <a:cs typeface="Roboto"/>
                <a:sym typeface="Roboto"/>
              </a:defRPr>
            </a:lvl4pPr>
            <a:lvl5pPr lvl="4" algn="r" rtl="0">
              <a:buNone/>
              <a:defRPr sz="1000">
                <a:solidFill>
                  <a:schemeClr val="dk1"/>
                </a:solidFill>
                <a:latin typeface="Roboto"/>
                <a:ea typeface="Roboto"/>
                <a:cs typeface="Roboto"/>
                <a:sym typeface="Roboto"/>
              </a:defRPr>
            </a:lvl5pPr>
            <a:lvl6pPr lvl="5" algn="r" rtl="0">
              <a:buNone/>
              <a:defRPr sz="1000">
                <a:solidFill>
                  <a:schemeClr val="dk1"/>
                </a:solidFill>
                <a:latin typeface="Roboto"/>
                <a:ea typeface="Roboto"/>
                <a:cs typeface="Roboto"/>
                <a:sym typeface="Roboto"/>
              </a:defRPr>
            </a:lvl6pPr>
            <a:lvl7pPr lvl="6" algn="r" rtl="0">
              <a:buNone/>
              <a:defRPr sz="1000">
                <a:solidFill>
                  <a:schemeClr val="dk1"/>
                </a:solidFill>
                <a:latin typeface="Roboto"/>
                <a:ea typeface="Roboto"/>
                <a:cs typeface="Roboto"/>
                <a:sym typeface="Roboto"/>
              </a:defRPr>
            </a:lvl7pPr>
            <a:lvl8pPr lvl="7" algn="r" rtl="0">
              <a:buNone/>
              <a:defRPr sz="1000">
                <a:solidFill>
                  <a:schemeClr val="dk1"/>
                </a:solidFill>
                <a:latin typeface="Roboto"/>
                <a:ea typeface="Roboto"/>
                <a:cs typeface="Roboto"/>
                <a:sym typeface="Roboto"/>
              </a:defRPr>
            </a:lvl8pPr>
            <a:lvl9pPr lvl="8" algn="r" rtl="0">
              <a:buNone/>
              <a:defRPr sz="1000">
                <a:solidFill>
                  <a:schemeClr val="dk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3"/>
          <a:srcRect/>
          <a:stretch/>
        </p:blipFill>
        <p:spPr>
          <a:xfrm>
            <a:off x="7783650" y="77025"/>
            <a:ext cx="1237508" cy="686100"/>
          </a:xfrm>
          <a:prstGeom prst="rect">
            <a:avLst/>
          </a:prstGeom>
          <a:noFill/>
          <a:ln>
            <a:noFill/>
          </a:ln>
        </p:spPr>
      </p:pic>
      <p:sp>
        <p:nvSpPr>
          <p:cNvPr id="10" name="Google Shape;10;p1"/>
          <p:cNvSpPr txBox="1"/>
          <p:nvPr/>
        </p:nvSpPr>
        <p:spPr>
          <a:xfrm>
            <a:off x="6495940" y="252375"/>
            <a:ext cx="1320600" cy="335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US" sz="700" dirty="0">
                <a:solidFill>
                  <a:srgbClr val="FFFFFF"/>
                </a:solidFill>
              </a:rPr>
              <a:t>Division of Mathematics and Information Technology</a:t>
            </a:r>
            <a:endParaRPr sz="700" dirty="0">
              <a:solidFill>
                <a:srgbClr val="FFFFFF"/>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6" r:id="rId6"/>
    <p:sldLayoutId id="2147483657" r:id="rId7"/>
    <p:sldLayoutId id="2147483658" r:id="rId8"/>
    <p:sldLayoutId id="2147483660" r:id="rId9"/>
    <p:sldLayoutId id="2147483661" r:id="rId10"/>
    <p:sldLayoutId id="2147483662"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olab.online/"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peerassess.info/"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hyperlink" Target="http://www.colab.online"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0.sv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www.colab.online"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0.sv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3"/>
          <p:cNvSpPr txBox="1">
            <a:spLocks noGrp="1"/>
          </p:cNvSpPr>
          <p:nvPr>
            <p:ph type="ctrTitle"/>
          </p:nvPr>
        </p:nvSpPr>
        <p:spPr>
          <a:xfrm>
            <a:off x="1680302" y="1188925"/>
            <a:ext cx="5783400" cy="1457400"/>
          </a:xfrm>
          <a:prstGeom prst="rect">
            <a:avLst/>
          </a:prstGeom>
        </p:spPr>
        <p:txBody>
          <a:bodyPr spcFirstLastPara="1" wrap="square" lIns="91425" tIns="91425" rIns="91425" bIns="91425" anchor="b" anchorCtr="0">
            <a:noAutofit/>
          </a:bodyPr>
          <a:lstStyle/>
          <a:p>
            <a:pPr lvl="0"/>
            <a:r>
              <a:rPr lang="en-US" sz="3200" dirty="0" err="1"/>
              <a:t>CoLab.online</a:t>
            </a:r>
            <a:br>
              <a:rPr lang="en-US" sz="3200" dirty="0"/>
            </a:br>
            <a:r>
              <a:rPr lang="en-US" sz="3200" dirty="0"/>
              <a:t>Reducing the Stress of Collaborative Work for You and Your Teams</a:t>
            </a:r>
            <a:endParaRPr sz="3200" dirty="0"/>
          </a:p>
        </p:txBody>
      </p:sp>
      <p:sp>
        <p:nvSpPr>
          <p:cNvPr id="66" name="Google Shape;66;p13"/>
          <p:cNvSpPr txBox="1">
            <a:spLocks noGrp="1"/>
          </p:cNvSpPr>
          <p:nvPr>
            <p:ph type="subTitle" idx="1"/>
          </p:nvPr>
        </p:nvSpPr>
        <p:spPr>
          <a:xfrm>
            <a:off x="1680302" y="3049450"/>
            <a:ext cx="5783400" cy="90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t>Micah Gideon Modell</a:t>
            </a:r>
          </a:p>
          <a:p>
            <a:pPr marL="0" lvl="0" indent="0" algn="ctr" rtl="0">
              <a:spcBef>
                <a:spcPts val="0"/>
              </a:spcBef>
              <a:spcAft>
                <a:spcPts val="0"/>
              </a:spcAft>
              <a:buNone/>
            </a:pPr>
            <a:endParaRPr dirty="0"/>
          </a:p>
          <a:p>
            <a:pPr marL="0" lvl="0" indent="0" algn="ctr" rtl="0">
              <a:spcBef>
                <a:spcPts val="0"/>
              </a:spcBef>
              <a:spcAft>
                <a:spcPts val="0"/>
              </a:spcAft>
              <a:buNone/>
            </a:pPr>
            <a:r>
              <a:rPr lang="en-US" sz="1600" u="sng" dirty="0">
                <a:solidFill>
                  <a:schemeClr val="hlink"/>
                </a:solidFill>
                <a:hlinkClick r:id="rId3"/>
              </a:rPr>
              <a:t>https://CoLab.online</a:t>
            </a:r>
            <a:endParaRPr lang="en-US" sz="1600" u="sng" dirty="0">
              <a:solidFill>
                <a:schemeClr val="hlink"/>
              </a:solidFill>
            </a:endParaRPr>
          </a:p>
          <a:p>
            <a:pPr marL="0" lvl="0" indent="0" algn="ctr" rtl="0">
              <a:spcBef>
                <a:spcPts val="0"/>
              </a:spcBef>
              <a:spcAft>
                <a:spcPts val="0"/>
              </a:spcAft>
              <a:buNone/>
            </a:pPr>
            <a:r>
              <a:rPr lang="en-US" sz="1600" u="sng" dirty="0">
                <a:solidFill>
                  <a:schemeClr val="hlink"/>
                </a:solidFill>
                <a:hlinkClick r:id="rId4"/>
              </a:rPr>
              <a:t>http://PeerAssess.info</a:t>
            </a:r>
            <a:endParaRPr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716FD6-D7BC-2740-B7A1-D0F7266C01A3}"/>
              </a:ext>
            </a:extLst>
          </p:cNvPr>
          <p:cNvSpPr>
            <a:spLocks noGrp="1"/>
          </p:cNvSpPr>
          <p:nvPr>
            <p:ph type="title"/>
          </p:nvPr>
        </p:nvSpPr>
        <p:spPr>
          <a:xfrm>
            <a:off x="473202" y="479640"/>
            <a:ext cx="3232524" cy="1289304"/>
          </a:xfrm>
        </p:spPr>
        <p:txBody>
          <a:bodyPr spcFirstLastPara="1" vert="horz" wrap="square" lIns="68580" tIns="34290" rIns="68580" bIns="34290" rtlCol="0" anchor="b" anchorCtr="0">
            <a:normAutofit fontScale="90000"/>
          </a:bodyPr>
          <a:lstStyle/>
          <a:p>
            <a:r>
              <a:rPr lang="en-US" sz="4050" kern="1200" dirty="0">
                <a:solidFill>
                  <a:schemeClr val="tx1"/>
                </a:solidFill>
                <a:latin typeface="+mj-lt"/>
                <a:ea typeface="+mj-ea"/>
                <a:cs typeface="+mj-cs"/>
              </a:rPr>
              <a:t>Have Students Check In</a:t>
            </a:r>
          </a:p>
        </p:txBody>
      </p:sp>
      <p:sp>
        <p:nvSpPr>
          <p:cNvPr id="3" name="Content Placeholder 2">
            <a:extLst>
              <a:ext uri="{FF2B5EF4-FFF2-40B4-BE49-F238E27FC236}">
                <a16:creationId xmlns:a16="http://schemas.microsoft.com/office/drawing/2014/main" id="{D29BE979-8AF3-9A48-A695-8BD3360349AA}"/>
              </a:ext>
            </a:extLst>
          </p:cNvPr>
          <p:cNvSpPr>
            <a:spLocks noGrp="1"/>
          </p:cNvSpPr>
          <p:nvPr>
            <p:ph sz="half" idx="1"/>
          </p:nvPr>
        </p:nvSpPr>
        <p:spPr>
          <a:xfrm>
            <a:off x="473202" y="2105406"/>
            <a:ext cx="2571750" cy="2558034"/>
          </a:xfrm>
        </p:spPr>
        <p:txBody>
          <a:bodyPr spcFirstLastPara="1" vert="horz" wrap="square" lIns="68580" tIns="34290" rIns="68580" bIns="34290" rtlCol="0" anchor="t" anchorCtr="0">
            <a:normAutofit/>
          </a:bodyPr>
          <a:lstStyle/>
          <a:p>
            <a:r>
              <a:rPr lang="en-US" sz="1650" dirty="0"/>
              <a:t>Linked sliders</a:t>
            </a:r>
          </a:p>
          <a:p>
            <a:r>
              <a:rPr lang="en-US" sz="1650" dirty="0"/>
              <a:t>5 minutes or less</a:t>
            </a:r>
          </a:p>
          <a:p>
            <a:r>
              <a:rPr lang="en-US" sz="1650" dirty="0"/>
              <a:t>Email reminders</a:t>
            </a:r>
          </a:p>
        </p:txBody>
      </p:sp>
      <p:pic>
        <p:nvPicPr>
          <p:cNvPr id="7" name="Content Placeholder 6" descr="Graphical user interface&#10;&#10;Description automatically generated">
            <a:extLst>
              <a:ext uri="{FF2B5EF4-FFF2-40B4-BE49-F238E27FC236}">
                <a16:creationId xmlns:a16="http://schemas.microsoft.com/office/drawing/2014/main" id="{1F2CAB38-6E97-B54C-882C-E341EB6B6667}"/>
              </a:ext>
            </a:extLst>
          </p:cNvPr>
          <p:cNvPicPr>
            <a:picLocks noGrp="1" noChangeAspect="1"/>
          </p:cNvPicPr>
          <p:nvPr>
            <p:ph sz="half" idx="2"/>
          </p:nvPr>
        </p:nvPicPr>
        <p:blipFill>
          <a:blip r:embed="rId2"/>
          <a:stretch>
            <a:fillRect/>
          </a:stretch>
        </p:blipFill>
        <p:spPr>
          <a:xfrm>
            <a:off x="3834064" y="752850"/>
            <a:ext cx="4827888" cy="3910589"/>
          </a:xfrm>
          <a:prstGeom prst="rect">
            <a:avLst/>
          </a:prstGeom>
        </p:spPr>
      </p:pic>
      <p:sp>
        <p:nvSpPr>
          <p:cNvPr id="5" name="Footer Placeholder 4">
            <a:extLst>
              <a:ext uri="{FF2B5EF4-FFF2-40B4-BE49-F238E27FC236}">
                <a16:creationId xmlns:a16="http://schemas.microsoft.com/office/drawing/2014/main" id="{AC3BE232-E713-9D44-872F-57D530063CA2}"/>
              </a:ext>
            </a:extLst>
          </p:cNvPr>
          <p:cNvSpPr>
            <a:spLocks noGrp="1"/>
          </p:cNvSpPr>
          <p:nvPr>
            <p:ph type="ftr" sz="quarter" idx="11"/>
          </p:nvPr>
        </p:nvSpPr>
        <p:spPr>
          <a:xfrm>
            <a:off x="3028950" y="4767263"/>
            <a:ext cx="3086100" cy="273844"/>
          </a:xfrm>
        </p:spPr>
        <p:txBody>
          <a:bodyPr vert="horz" lIns="68580" tIns="34290" rIns="68580" bIns="34290" rtlCol="0" anchor="ctr">
            <a:normAutofit/>
          </a:bodyPr>
          <a:lstStyle/>
          <a:p>
            <a:r>
              <a:rPr lang="en-US" sz="900" kern="1200" dirty="0" err="1">
                <a:solidFill>
                  <a:schemeClr val="tx1">
                    <a:tint val="75000"/>
                  </a:schemeClr>
                </a:solidFill>
                <a:latin typeface="+mn-lt"/>
                <a:ea typeface="+mn-ea"/>
                <a:cs typeface="+mn-cs"/>
              </a:rPr>
              <a:t>CoLab.online</a:t>
            </a:r>
            <a:endParaRPr lang="en-US" sz="900" kern="1200" dirty="0">
              <a:solidFill>
                <a:schemeClr val="tx1">
                  <a:tint val="75000"/>
                </a:schemeClr>
              </a:solidFill>
              <a:latin typeface="+mn-lt"/>
              <a:ea typeface="+mn-ea"/>
              <a:cs typeface="+mn-cs"/>
            </a:endParaRPr>
          </a:p>
        </p:txBody>
      </p:sp>
      <p:sp>
        <p:nvSpPr>
          <p:cNvPr id="6" name="Slide Number Placeholder 5">
            <a:extLst>
              <a:ext uri="{FF2B5EF4-FFF2-40B4-BE49-F238E27FC236}">
                <a16:creationId xmlns:a16="http://schemas.microsoft.com/office/drawing/2014/main" id="{3A5AD3E3-D1FC-0B4A-87FF-FA5769C8B6AF}"/>
              </a:ext>
            </a:extLst>
          </p:cNvPr>
          <p:cNvSpPr>
            <a:spLocks noGrp="1"/>
          </p:cNvSpPr>
          <p:nvPr>
            <p:ph type="sldNum" sz="quarter" idx="12"/>
          </p:nvPr>
        </p:nvSpPr>
        <p:spPr>
          <a:xfrm>
            <a:off x="6457950" y="4767263"/>
            <a:ext cx="2057400" cy="273844"/>
          </a:xfrm>
        </p:spPr>
        <p:txBody>
          <a:bodyPr spcFirstLastPara="1" vert="horz" wrap="square" lIns="68580" tIns="34290" rIns="68580" bIns="34290" rtlCol="0" anchor="ctr" anchorCtr="0">
            <a:normAutofit lnSpcReduction="10000"/>
          </a:bodyPr>
          <a:lstStyle/>
          <a:p>
            <a:pPr>
              <a:spcAft>
                <a:spcPts val="450"/>
              </a:spcAft>
            </a:pPr>
            <a:fld id="{714D6A55-3290-FC4B-BD98-04AABCA1C9BB}" type="slidenum">
              <a:rPr lang="en-US" smtClean="0"/>
              <a:pPr>
                <a:spcAft>
                  <a:spcPts val="450"/>
                </a:spcAft>
              </a:pPr>
              <a:t>10</a:t>
            </a:fld>
            <a:endParaRPr lang="en-US"/>
          </a:p>
        </p:txBody>
      </p:sp>
    </p:spTree>
    <p:extLst>
      <p:ext uri="{BB962C8B-B14F-4D97-AF65-F5344CB8AC3E}">
        <p14:creationId xmlns:p14="http://schemas.microsoft.com/office/powerpoint/2010/main" val="17339799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A8BD9-5F52-454B-A636-F775598A2C2B}"/>
              </a:ext>
            </a:extLst>
          </p:cNvPr>
          <p:cNvSpPr>
            <a:spLocks noGrp="1"/>
          </p:cNvSpPr>
          <p:nvPr>
            <p:ph type="title"/>
          </p:nvPr>
        </p:nvSpPr>
        <p:spPr>
          <a:xfrm>
            <a:off x="473202" y="479640"/>
            <a:ext cx="2571750" cy="1289304"/>
          </a:xfrm>
        </p:spPr>
        <p:txBody>
          <a:bodyPr spcFirstLastPara="1" vert="horz" wrap="square" lIns="68580" tIns="34290" rIns="68580" bIns="34290" rtlCol="0" anchor="b" anchorCtr="0">
            <a:normAutofit fontScale="90000"/>
          </a:bodyPr>
          <a:lstStyle/>
          <a:p>
            <a:r>
              <a:rPr lang="en-US" sz="4050" kern="1200" dirty="0">
                <a:solidFill>
                  <a:schemeClr val="tx1"/>
                </a:solidFill>
                <a:latin typeface="+mj-lt"/>
                <a:ea typeface="+mj-ea"/>
                <a:cs typeface="+mj-cs"/>
              </a:rPr>
              <a:t>Review the Data</a:t>
            </a:r>
          </a:p>
        </p:txBody>
      </p:sp>
      <p:sp>
        <p:nvSpPr>
          <p:cNvPr id="4" name="Content Placeholder 3">
            <a:extLst>
              <a:ext uri="{FF2B5EF4-FFF2-40B4-BE49-F238E27FC236}">
                <a16:creationId xmlns:a16="http://schemas.microsoft.com/office/drawing/2014/main" id="{6226A879-7847-CE44-BEED-DB688B8A910E}"/>
              </a:ext>
            </a:extLst>
          </p:cNvPr>
          <p:cNvSpPr>
            <a:spLocks noGrp="1"/>
          </p:cNvSpPr>
          <p:nvPr>
            <p:ph sz="half" idx="2"/>
          </p:nvPr>
        </p:nvSpPr>
        <p:spPr>
          <a:xfrm>
            <a:off x="473202" y="2105406"/>
            <a:ext cx="2571750" cy="2558034"/>
          </a:xfrm>
        </p:spPr>
        <p:txBody>
          <a:bodyPr spcFirstLastPara="1" vert="horz" wrap="square" lIns="68580" tIns="34290" rIns="68580" bIns="34290" rtlCol="0" anchor="t" anchorCtr="0">
            <a:normAutofit/>
          </a:bodyPr>
          <a:lstStyle/>
          <a:p>
            <a:r>
              <a:rPr lang="en-US" sz="1650" dirty="0"/>
              <a:t>Visual</a:t>
            </a:r>
          </a:p>
          <a:p>
            <a:r>
              <a:rPr lang="en-US" sz="1650" dirty="0"/>
              <a:t>Interactive</a:t>
            </a:r>
          </a:p>
          <a:p>
            <a:r>
              <a:rPr lang="en-US" sz="1650" dirty="0"/>
              <a:t>Color/Texture-coded</a:t>
            </a:r>
          </a:p>
          <a:p>
            <a:endParaRPr lang="en-US" sz="1650" dirty="0"/>
          </a:p>
          <a:p>
            <a:pPr marL="114300" indent="0">
              <a:buNone/>
            </a:pPr>
            <a:r>
              <a:rPr lang="en-US" sz="1650" i="1" dirty="0"/>
              <a:t>See when to intervene!</a:t>
            </a:r>
          </a:p>
        </p:txBody>
      </p:sp>
      <p:pic>
        <p:nvPicPr>
          <p:cNvPr id="7" name="Content Placeholder 6" descr="Graphical user interface, website&#10;&#10;Description automatically generated">
            <a:extLst>
              <a:ext uri="{FF2B5EF4-FFF2-40B4-BE49-F238E27FC236}">
                <a16:creationId xmlns:a16="http://schemas.microsoft.com/office/drawing/2014/main" id="{F2BFA1E1-B021-0A48-8DD1-531A8D17A6FE}"/>
              </a:ext>
            </a:extLst>
          </p:cNvPr>
          <p:cNvPicPr>
            <a:picLocks noGrp="1" noChangeAspect="1"/>
          </p:cNvPicPr>
          <p:nvPr>
            <p:ph sz="half" idx="1"/>
          </p:nvPr>
        </p:nvPicPr>
        <p:blipFill>
          <a:blip r:embed="rId2"/>
          <a:stretch>
            <a:fillRect/>
          </a:stretch>
        </p:blipFill>
        <p:spPr>
          <a:xfrm>
            <a:off x="3497284" y="480060"/>
            <a:ext cx="5164667" cy="4183380"/>
          </a:xfrm>
          <a:prstGeom prst="rect">
            <a:avLst/>
          </a:prstGeom>
        </p:spPr>
      </p:pic>
      <p:sp>
        <p:nvSpPr>
          <p:cNvPr id="5" name="Footer Placeholder 4">
            <a:extLst>
              <a:ext uri="{FF2B5EF4-FFF2-40B4-BE49-F238E27FC236}">
                <a16:creationId xmlns:a16="http://schemas.microsoft.com/office/drawing/2014/main" id="{8EBDA428-F1E5-C749-AC1A-23B4CEBDCCE6}"/>
              </a:ext>
            </a:extLst>
          </p:cNvPr>
          <p:cNvSpPr>
            <a:spLocks noGrp="1"/>
          </p:cNvSpPr>
          <p:nvPr>
            <p:ph type="ftr" sz="quarter" idx="11"/>
          </p:nvPr>
        </p:nvSpPr>
        <p:spPr>
          <a:xfrm>
            <a:off x="3028950" y="4767263"/>
            <a:ext cx="3086100" cy="273844"/>
          </a:xfrm>
        </p:spPr>
        <p:txBody>
          <a:bodyPr vert="horz" lIns="68580" tIns="34290" rIns="68580" bIns="34290" rtlCol="0" anchor="ctr">
            <a:normAutofit lnSpcReduction="10000"/>
          </a:bodyPr>
          <a:lstStyle/>
          <a:p>
            <a:pPr>
              <a:spcAft>
                <a:spcPts val="450"/>
              </a:spcAft>
            </a:pPr>
            <a:r>
              <a:rPr lang="en-US" kern="1200" dirty="0" err="1">
                <a:solidFill>
                  <a:schemeClr val="tx1">
                    <a:tint val="75000"/>
                  </a:schemeClr>
                </a:solidFill>
                <a:latin typeface="+mn-lt"/>
                <a:ea typeface="+mn-ea"/>
                <a:cs typeface="+mn-cs"/>
              </a:rPr>
              <a:t>CoLab.online</a:t>
            </a:r>
            <a:endParaRPr lang="en-US" kern="1200" dirty="0">
              <a:solidFill>
                <a:schemeClr val="tx1">
                  <a:tint val="75000"/>
                </a:schemeClr>
              </a:solidFill>
              <a:latin typeface="+mn-lt"/>
              <a:ea typeface="+mn-ea"/>
              <a:cs typeface="+mn-cs"/>
            </a:endParaRPr>
          </a:p>
        </p:txBody>
      </p:sp>
      <p:sp>
        <p:nvSpPr>
          <p:cNvPr id="6" name="Slide Number Placeholder 5">
            <a:extLst>
              <a:ext uri="{FF2B5EF4-FFF2-40B4-BE49-F238E27FC236}">
                <a16:creationId xmlns:a16="http://schemas.microsoft.com/office/drawing/2014/main" id="{F34EDFE4-6F86-8341-97BA-A60399C55FEA}"/>
              </a:ext>
            </a:extLst>
          </p:cNvPr>
          <p:cNvSpPr>
            <a:spLocks noGrp="1"/>
          </p:cNvSpPr>
          <p:nvPr>
            <p:ph type="sldNum" sz="quarter" idx="12"/>
          </p:nvPr>
        </p:nvSpPr>
        <p:spPr>
          <a:xfrm>
            <a:off x="6457950" y="4767263"/>
            <a:ext cx="2057400" cy="273844"/>
          </a:xfrm>
        </p:spPr>
        <p:txBody>
          <a:bodyPr spcFirstLastPara="1" vert="horz" wrap="square" lIns="68580" tIns="34290" rIns="68580" bIns="34290" rtlCol="0" anchor="ctr" anchorCtr="0">
            <a:normAutofit lnSpcReduction="10000"/>
          </a:bodyPr>
          <a:lstStyle/>
          <a:p>
            <a:pPr>
              <a:spcAft>
                <a:spcPts val="450"/>
              </a:spcAft>
            </a:pPr>
            <a:fld id="{714D6A55-3290-FC4B-BD98-04AABCA1C9BB}" type="slidenum">
              <a:rPr lang="en-US" smtClean="0"/>
              <a:pPr>
                <a:spcAft>
                  <a:spcPts val="450"/>
                </a:spcAft>
              </a:pPr>
              <a:t>11</a:t>
            </a:fld>
            <a:endParaRPr lang="en-US"/>
          </a:p>
        </p:txBody>
      </p:sp>
    </p:spTree>
    <p:extLst>
      <p:ext uri="{BB962C8B-B14F-4D97-AF65-F5344CB8AC3E}">
        <p14:creationId xmlns:p14="http://schemas.microsoft.com/office/powerpoint/2010/main" val="32709367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4"/>
          <p:cNvSpPr txBox="1">
            <a:spLocks noGrp="1"/>
          </p:cNvSpPr>
          <p:nvPr>
            <p:ph type="title"/>
          </p:nvPr>
        </p:nvSpPr>
        <p:spPr>
          <a:xfrm>
            <a:off x="387900" y="555600"/>
            <a:ext cx="3558458"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u="sng" dirty="0">
                <a:solidFill>
                  <a:schemeClr val="hlink"/>
                </a:solidFill>
                <a:hlinkClick r:id="rId3"/>
              </a:rPr>
              <a:t>CoLab.online</a:t>
            </a:r>
            <a:endParaRPr dirty="0"/>
          </a:p>
        </p:txBody>
      </p:sp>
      <p:sp>
        <p:nvSpPr>
          <p:cNvPr id="137" name="Google Shape;137;p24"/>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Autofit/>
          </a:bodyPr>
          <a:lstStyle/>
          <a:p>
            <a:pPr marL="152400" indent="0">
              <a:buNone/>
            </a:pPr>
            <a:r>
              <a:rPr lang="en-US" dirty="0"/>
              <a:t>Build students into valuable team citizens.</a:t>
            </a:r>
          </a:p>
          <a:p>
            <a:pPr marL="152400" indent="0">
              <a:buNone/>
            </a:pPr>
            <a:endParaRPr lang="en-US" dirty="0"/>
          </a:p>
          <a:p>
            <a:pPr marL="152400" indent="0">
              <a:buNone/>
            </a:pPr>
            <a:r>
              <a:rPr lang="en-US" dirty="0"/>
              <a:t>9.45am Saturday, March 5</a:t>
            </a:r>
          </a:p>
          <a:p>
            <a:pPr marL="152400" indent="0">
              <a:buNone/>
            </a:pPr>
            <a:r>
              <a:rPr lang="en-US" dirty="0"/>
              <a:t>Exhibit Hall C/D</a:t>
            </a:r>
          </a:p>
        </p:txBody>
      </p:sp>
      <p:pic>
        <p:nvPicPr>
          <p:cNvPr id="5" name="Google Shape;138;p24">
            <a:hlinkClick r:id="rId3"/>
            <a:extLst>
              <a:ext uri="{FF2B5EF4-FFF2-40B4-BE49-F238E27FC236}">
                <a16:creationId xmlns:a16="http://schemas.microsoft.com/office/drawing/2014/main" id="{FBBC5FE6-47CA-3D47-A5D7-B39CB818A296}"/>
              </a:ext>
            </a:extLst>
          </p:cNvPr>
          <p:cNvPicPr preferRelativeResize="0"/>
          <p:nvPr/>
        </p:nvPicPr>
        <p:blipFill>
          <a:blip r:embed="rId4">
            <a:extLst>
              <a:ext uri="{96DAC541-7B7A-43D3-8B79-37D633B846F1}">
                <asvg:svgBlip xmlns:asvg="http://schemas.microsoft.com/office/drawing/2016/SVG/main" r:embed="rId5"/>
              </a:ext>
            </a:extLst>
          </a:blip>
          <a:srcRect/>
          <a:stretch/>
        </p:blipFill>
        <p:spPr>
          <a:xfrm>
            <a:off x="3819134" y="555600"/>
            <a:ext cx="4533899" cy="4533899"/>
          </a:xfrm>
          <a:prstGeom prst="rect">
            <a:avLst/>
          </a:prstGeom>
          <a:noFill/>
          <a:ln>
            <a:noFill/>
          </a:ln>
        </p:spPr>
      </p:pic>
    </p:spTree>
    <p:extLst>
      <p:ext uri="{BB962C8B-B14F-4D97-AF65-F5344CB8AC3E}">
        <p14:creationId xmlns:p14="http://schemas.microsoft.com/office/powerpoint/2010/main" val="1590253766"/>
      </p:ext>
    </p:extLst>
  </p:cSld>
  <p:clrMapOvr>
    <a:masterClrMapping/>
  </p:clrMapOvr>
  <mc:AlternateContent xmlns:mc="http://schemas.openxmlformats.org/markup-compatibility/2006">
    <mc:Choice xmlns:p14="http://schemas.microsoft.com/office/powerpoint/2010/main" Requires="p14">
      <p:transition spd="slow" p14:dur="325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7"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818876-3C61-B143-857F-59682F0DEA9D}"/>
              </a:ext>
            </a:extLst>
          </p:cNvPr>
          <p:cNvSpPr>
            <a:spLocks noGrp="1"/>
          </p:cNvSpPr>
          <p:nvPr>
            <p:ph type="title"/>
          </p:nvPr>
        </p:nvSpPr>
        <p:spPr/>
        <p:txBody>
          <a:bodyPr/>
          <a:lstStyle/>
          <a:p>
            <a:r>
              <a:rPr lang="en-US" dirty="0"/>
              <a:t>Does your dream of teamwork…</a:t>
            </a:r>
          </a:p>
        </p:txBody>
      </p:sp>
      <p:sp>
        <p:nvSpPr>
          <p:cNvPr id="6" name="Subtitle 5">
            <a:extLst>
              <a:ext uri="{FF2B5EF4-FFF2-40B4-BE49-F238E27FC236}">
                <a16:creationId xmlns:a16="http://schemas.microsoft.com/office/drawing/2014/main" id="{CCD9BCB9-80CF-B348-8D93-17294EE3C371}"/>
              </a:ext>
            </a:extLst>
          </p:cNvPr>
          <p:cNvSpPr>
            <a:spLocks noGrp="1"/>
          </p:cNvSpPr>
          <p:nvPr>
            <p:ph type="subTitle" idx="1"/>
          </p:nvPr>
        </p:nvSpPr>
        <p:spPr/>
        <p:txBody>
          <a:bodyPr/>
          <a:lstStyle/>
          <a:p>
            <a:r>
              <a:rPr lang="en-US" dirty="0"/>
              <a:t>Manpower</a:t>
            </a:r>
          </a:p>
          <a:p>
            <a:r>
              <a:rPr lang="en-US" dirty="0"/>
              <a:t>Skills</a:t>
            </a:r>
          </a:p>
          <a:p>
            <a:r>
              <a:rPr lang="en-US" dirty="0"/>
              <a:t>Perspective</a:t>
            </a:r>
          </a:p>
        </p:txBody>
      </p:sp>
      <p:pic>
        <p:nvPicPr>
          <p:cNvPr id="8" name="Google Shape;117;p21" descr="normallyfunctioninggroup.png">
            <a:extLst>
              <a:ext uri="{FF2B5EF4-FFF2-40B4-BE49-F238E27FC236}">
                <a16:creationId xmlns:a16="http://schemas.microsoft.com/office/drawing/2014/main" id="{18F24497-FAEB-4E47-A3CD-79B2B6E33254}"/>
              </a:ext>
            </a:extLst>
          </p:cNvPr>
          <p:cNvPicPr preferRelativeResize="0">
            <a:picLocks noGrp="1"/>
          </p:cNvPicPr>
          <p:nvPr>
            <p:ph sz="quarter" idx="13"/>
          </p:nvPr>
        </p:nvPicPr>
        <p:blipFill>
          <a:blip r:embed="rId3">
            <a:alphaModFix/>
          </a:blip>
          <a:stretch>
            <a:fillRect/>
          </a:stretch>
        </p:blipFill>
        <p:spPr>
          <a:xfrm>
            <a:off x="4948238" y="986337"/>
            <a:ext cx="3829050" cy="3159714"/>
          </a:xfrm>
          <a:prstGeom prst="roundRect">
            <a:avLst>
              <a:gd name="adj" fmla="val 16667"/>
            </a:avLst>
          </a:prstGeom>
          <a:noFill/>
          <a:ln>
            <a:noFill/>
          </a:ln>
        </p:spPr>
      </p:pic>
      <p:sp>
        <p:nvSpPr>
          <p:cNvPr id="2" name="Slide Number Placeholder 1">
            <a:extLst>
              <a:ext uri="{FF2B5EF4-FFF2-40B4-BE49-F238E27FC236}">
                <a16:creationId xmlns:a16="http://schemas.microsoft.com/office/drawing/2014/main" id="{31BBE07D-79C4-3244-9281-81467069FE3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1356912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100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par>
                          <p:cTn id="7" fill="hold">
                            <p:stCondLst>
                              <p:cond delay="1000"/>
                            </p:stCondLst>
                            <p:childTnLst>
                              <p:par>
                                <p:cTn id="8" presetID="1" presetClass="entr" presetSubtype="0" fill="hold" grpId="0" nodeType="afterEffect">
                                  <p:stCondLst>
                                    <p:cond delay="1000"/>
                                  </p:stCondLst>
                                  <p:childTnLst>
                                    <p:set>
                                      <p:cBhvr>
                                        <p:cTn id="9" dur="1" fill="hold">
                                          <p:stCondLst>
                                            <p:cond delay="0"/>
                                          </p:stCondLst>
                                        </p:cTn>
                                        <p:tgtEl>
                                          <p:spTgt spid="6">
                                            <p:txEl>
                                              <p:pRg st="1" end="1"/>
                                            </p:txEl>
                                          </p:spTgt>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grpId="0" nodeType="afterEffect">
                                  <p:stCondLst>
                                    <p:cond delay="1000"/>
                                  </p:stCondLst>
                                  <p:childTnLst>
                                    <p:set>
                                      <p:cBhvr>
                                        <p:cTn id="1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pic>
        <p:nvPicPr>
          <p:cNvPr id="6" name="Google Shape;118;p21" descr="socialloafing.png">
            <a:extLst>
              <a:ext uri="{FF2B5EF4-FFF2-40B4-BE49-F238E27FC236}">
                <a16:creationId xmlns:a16="http://schemas.microsoft.com/office/drawing/2014/main" id="{D291814F-F051-8245-9D4B-2AE223478603}"/>
              </a:ext>
            </a:extLst>
          </p:cNvPr>
          <p:cNvPicPr preferRelativeResize="0"/>
          <p:nvPr/>
        </p:nvPicPr>
        <p:blipFill>
          <a:blip r:embed="rId3">
            <a:alphaModFix/>
          </a:blip>
          <a:stretch>
            <a:fillRect/>
          </a:stretch>
        </p:blipFill>
        <p:spPr>
          <a:xfrm>
            <a:off x="5307604" y="934311"/>
            <a:ext cx="1735214" cy="1404155"/>
          </a:xfrm>
          <a:prstGeom prst="wedgeRoundRectCallout">
            <a:avLst>
              <a:gd name="adj1" fmla="val 4528"/>
              <a:gd name="adj2" fmla="val 64964"/>
              <a:gd name="adj3" fmla="val 16667"/>
            </a:avLst>
          </a:prstGeom>
          <a:noFill/>
          <a:ln>
            <a:solidFill>
              <a:schemeClr val="accent1"/>
            </a:solidFill>
          </a:ln>
          <a:effectLst>
            <a:outerShdw blurRad="50800" dist="38100" dir="18900000" algn="bl" rotWithShape="0">
              <a:prstClr val="black">
                <a:alpha val="40000"/>
              </a:prstClr>
            </a:outerShdw>
          </a:effectLst>
        </p:spPr>
      </p:pic>
      <p:pic>
        <p:nvPicPr>
          <p:cNvPr id="114" name="Google Shape;114;p21" descr="student_and_teacher.png"/>
          <p:cNvPicPr preferRelativeResize="0"/>
          <p:nvPr/>
        </p:nvPicPr>
        <p:blipFill>
          <a:blip r:embed="rId4">
            <a:alphaModFix/>
          </a:blip>
          <a:stretch>
            <a:fillRect/>
          </a:stretch>
        </p:blipFill>
        <p:spPr>
          <a:xfrm>
            <a:off x="3726762" y="751238"/>
            <a:ext cx="4896901" cy="4021771"/>
          </a:xfrm>
          <a:prstGeom prst="rect">
            <a:avLst/>
          </a:prstGeom>
          <a:noFill/>
          <a:ln>
            <a:noFill/>
          </a:ln>
        </p:spPr>
      </p:pic>
      <p:sp>
        <p:nvSpPr>
          <p:cNvPr id="115" name="Google Shape;115;p21"/>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Often turn into this?</a:t>
            </a:r>
            <a:endParaRPr dirty="0"/>
          </a:p>
        </p:txBody>
      </p:sp>
      <p:pic>
        <p:nvPicPr>
          <p:cNvPr id="116" name="Google Shape;116;p21"/>
          <p:cNvPicPr preferRelativeResize="0"/>
          <p:nvPr/>
        </p:nvPicPr>
        <p:blipFill rotWithShape="1">
          <a:blip r:embed="rId5">
            <a:alphaModFix/>
          </a:blip>
          <a:srcRect/>
          <a:stretch/>
        </p:blipFill>
        <p:spPr>
          <a:xfrm>
            <a:off x="3726761" y="750763"/>
            <a:ext cx="4896900" cy="4022700"/>
          </a:xfrm>
          <a:prstGeom prst="rect">
            <a:avLst/>
          </a:prstGeom>
          <a:noFill/>
          <a:ln>
            <a:noFill/>
          </a:ln>
        </p:spPr>
      </p:pic>
      <p:pic>
        <p:nvPicPr>
          <p:cNvPr id="117" name="Google Shape;117;p21" descr="normallyfunctioninggroup.png"/>
          <p:cNvPicPr preferRelativeResize="0"/>
          <p:nvPr/>
        </p:nvPicPr>
        <p:blipFill>
          <a:blip r:embed="rId6">
            <a:alphaModFix/>
          </a:blip>
          <a:stretch>
            <a:fillRect/>
          </a:stretch>
        </p:blipFill>
        <p:spPr>
          <a:xfrm>
            <a:off x="5486400" y="1050843"/>
            <a:ext cx="1310640" cy="1042117"/>
          </a:xfrm>
          <a:prstGeom prst="roundRect">
            <a:avLst>
              <a:gd name="adj" fmla="val 16667"/>
            </a:avLst>
          </a:prstGeom>
          <a:noFill/>
          <a:ln>
            <a:noFill/>
          </a:ln>
        </p:spPr>
      </p:pic>
      <p:sp>
        <p:nvSpPr>
          <p:cNvPr id="2" name="Slide Number Placeholder 1">
            <a:extLst>
              <a:ext uri="{FF2B5EF4-FFF2-40B4-BE49-F238E27FC236}">
                <a16:creationId xmlns:a16="http://schemas.microsoft.com/office/drawing/2014/main" id="{D802EBD1-38B4-BA43-8140-7093EAE784F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1000"/>
                                        <p:tgtEl>
                                          <p:spTgt spid="117"/>
                                        </p:tgtEl>
                                      </p:cBhvr>
                                    </p:animEffect>
                                    <p:set>
                                      <p:cBhvr>
                                        <p:cTn id="7" dur="1" fill="hold">
                                          <p:stCondLst>
                                            <p:cond delay="1000"/>
                                          </p:stCondLst>
                                        </p:cTn>
                                        <p:tgtEl>
                                          <p:spTgt spid="117"/>
                                        </p:tgtEl>
                                        <p:attrNameLst>
                                          <p:attrName>style.visibility</p:attrName>
                                        </p:attrNameLst>
                                      </p:cBhvr>
                                      <p:to>
                                        <p:strVal val="hidden"/>
                                      </p:to>
                                    </p:set>
                                  </p:childTnLst>
                                </p:cTn>
                              </p:par>
                            </p:childTnLst>
                          </p:cTn>
                        </p:par>
                        <p:par>
                          <p:cTn id="8" fill="hold">
                            <p:stCondLst>
                              <p:cond delay="1001"/>
                            </p:stCondLst>
                            <p:childTnLst>
                              <p:par>
                                <p:cTn id="9" presetID="10" presetClass="entr" presetSubtype="0" fill="hold" nodeType="afterEffect">
                                  <p:stCondLst>
                                    <p:cond delay="0"/>
                                  </p:stCondLst>
                                  <p:childTnLst>
                                    <p:set>
                                      <p:cBhvr>
                                        <p:cTn id="10" dur="1" fill="hold">
                                          <p:stCondLst>
                                            <p:cond delay="0"/>
                                          </p:stCondLst>
                                        </p:cTn>
                                        <p:tgtEl>
                                          <p:spTgt spid="116"/>
                                        </p:tgtEl>
                                        <p:attrNameLst>
                                          <p:attrName>style.visibility</p:attrName>
                                        </p:attrNameLst>
                                      </p:cBhvr>
                                      <p:to>
                                        <p:strVal val="visible"/>
                                      </p:to>
                                    </p:set>
                                    <p:animEffect transition="in" filter="fade">
                                      <p:cBhvr>
                                        <p:cTn id="11" dur="1000"/>
                                        <p:tgtEl>
                                          <p:spTgt spid="116"/>
                                        </p:tgtEl>
                                      </p:cBhvr>
                                    </p:animEffect>
                                  </p:childTnLst>
                                </p:cTn>
                              </p:par>
                              <p:par>
                                <p:cTn id="12" presetID="23" presetClass="entr" presetSubtype="16" fill="hold" nodeType="with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additive="base">
                                        <p:cTn id="14" dur="1000"/>
                                        <p:tgtEl>
                                          <p:spTgt spid="6"/>
                                        </p:tgtEl>
                                        <p:attrNameLst>
                                          <p:attrName>ppt_w</p:attrName>
                                        </p:attrNameLst>
                                      </p:cBhvr>
                                      <p:tavLst>
                                        <p:tav tm="0">
                                          <p:val>
                                            <p:strVal val="0"/>
                                          </p:val>
                                        </p:tav>
                                        <p:tav tm="100000">
                                          <p:val>
                                            <p:strVal val="#ppt_w"/>
                                          </p:val>
                                        </p:tav>
                                      </p:tavLst>
                                    </p:anim>
                                    <p:anim calcmode="lin" valueType="num">
                                      <p:cBhvr additive="base">
                                        <p:cTn id="15" dur="1000"/>
                                        <p:tgtEl>
                                          <p:spTgt spid="6"/>
                                        </p:tgtEl>
                                        <p:attrNameLst>
                                          <p:attrName>ppt_h</p:attrName>
                                        </p:attrNameLst>
                                      </p:cBhvr>
                                      <p:tavLst>
                                        <p:tav tm="0">
                                          <p:val>
                                            <p:strVal val="0"/>
                                          </p:val>
                                        </p:tav>
                                        <p:tav tm="100000">
                                          <p:val>
                                            <p:strVal val="#ppt_h"/>
                                          </p:val>
                                        </p:tav>
                                      </p:tavLst>
                                    </p:anim>
                                  </p:childTnLst>
                                </p:cTn>
                              </p:par>
                              <p:par>
                                <p:cTn id="16" presetID="1"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5" name="Google Shape;115;p21"/>
          <p:cNvSpPr txBox="1">
            <a:spLocks noGrp="1"/>
          </p:cNvSpPr>
          <p:nvPr>
            <p:ph type="body" idx="1"/>
          </p:nvPr>
        </p:nvSpPr>
        <p:spPr>
          <a:xfrm>
            <a:off x="331883" y="4201067"/>
            <a:ext cx="5998800" cy="598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Or this?</a:t>
            </a:r>
            <a:endParaRPr dirty="0"/>
          </a:p>
        </p:txBody>
      </p:sp>
      <p:pic>
        <p:nvPicPr>
          <p:cNvPr id="118" name="Google Shape;118;p21" descr="socialloafing.png"/>
          <p:cNvPicPr preferRelativeResize="0"/>
          <p:nvPr/>
        </p:nvPicPr>
        <p:blipFill>
          <a:blip r:embed="rId3">
            <a:alphaModFix/>
          </a:blip>
          <a:stretch>
            <a:fillRect/>
          </a:stretch>
        </p:blipFill>
        <p:spPr>
          <a:xfrm>
            <a:off x="5812718" y="743582"/>
            <a:ext cx="2937229" cy="2425362"/>
          </a:xfrm>
          <a:prstGeom prst="wedgeRoundRectCallout">
            <a:avLst>
              <a:gd name="adj1" fmla="val 1897"/>
              <a:gd name="adj2" fmla="val 62042"/>
              <a:gd name="adj3" fmla="val 16667"/>
            </a:avLst>
          </a:prstGeom>
          <a:noFill/>
          <a:ln>
            <a:solidFill>
              <a:schemeClr val="accent1"/>
            </a:solidFill>
          </a:ln>
          <a:effectLst>
            <a:outerShdw blurRad="50800" dist="38100" dir="18900000" algn="bl" rotWithShape="0">
              <a:prstClr val="black">
                <a:alpha val="40000"/>
              </a:prstClr>
            </a:outerShdw>
          </a:effectLst>
        </p:spPr>
      </p:pic>
      <p:pic>
        <p:nvPicPr>
          <p:cNvPr id="5" name="Picture 4" descr="A picture containing text&#10;&#10;Description automatically generated">
            <a:extLst>
              <a:ext uri="{FF2B5EF4-FFF2-40B4-BE49-F238E27FC236}">
                <a16:creationId xmlns:a16="http://schemas.microsoft.com/office/drawing/2014/main" id="{EE458BC7-86E6-264D-AC58-4CDC00551307}"/>
              </a:ext>
            </a:extLst>
          </p:cNvPr>
          <p:cNvPicPr>
            <a:picLocks noChangeAspect="1"/>
          </p:cNvPicPr>
          <p:nvPr/>
        </p:nvPicPr>
        <p:blipFill rotWithShape="1">
          <a:blip r:embed="rId4"/>
          <a:srcRect l="3661" t="6266" r="4513" b="3574"/>
          <a:stretch/>
        </p:blipFill>
        <p:spPr>
          <a:xfrm>
            <a:off x="745005" y="423940"/>
            <a:ext cx="2586278" cy="2260775"/>
          </a:xfrm>
          <a:prstGeom prst="wedgeRoundRectCallout">
            <a:avLst>
              <a:gd name="adj1" fmla="val -435"/>
              <a:gd name="adj2" fmla="val 57776"/>
              <a:gd name="adj3" fmla="val 16667"/>
            </a:avLst>
          </a:prstGeom>
          <a:ln>
            <a:solidFill>
              <a:schemeClr val="accent1"/>
            </a:solidFill>
          </a:ln>
          <a:effectLst>
            <a:outerShdw blurRad="50800" dist="38100" dir="18900000" algn="bl" rotWithShape="0">
              <a:prstClr val="black">
                <a:alpha val="40000"/>
              </a:prstClr>
            </a:outerShdw>
          </a:effectLst>
        </p:spPr>
      </p:pic>
      <p:pic>
        <p:nvPicPr>
          <p:cNvPr id="119" name="Google Shape;119;p21" descr="groupdomination.png"/>
          <p:cNvPicPr preferRelativeResize="0"/>
          <p:nvPr/>
        </p:nvPicPr>
        <p:blipFill rotWithShape="1">
          <a:blip r:embed="rId5">
            <a:alphaModFix/>
          </a:blip>
          <a:srcRect t="8448" b="827"/>
          <a:stretch/>
        </p:blipFill>
        <p:spPr>
          <a:xfrm>
            <a:off x="2917087" y="1974556"/>
            <a:ext cx="3630600" cy="2425362"/>
          </a:xfrm>
          <a:prstGeom prst="wedgeRoundRectCallout">
            <a:avLst>
              <a:gd name="adj1" fmla="val -35292"/>
              <a:gd name="adj2" fmla="val 63198"/>
              <a:gd name="adj3" fmla="val 16667"/>
            </a:avLst>
          </a:prstGeom>
          <a:noFill/>
          <a:ln>
            <a:solidFill>
              <a:schemeClr val="accent1"/>
            </a:solidFill>
          </a:ln>
          <a:effectLst>
            <a:outerShdw blurRad="50800" dist="38100" dir="18900000" algn="bl" rotWithShape="0">
              <a:prstClr val="black">
                <a:alpha val="40000"/>
              </a:prstClr>
            </a:outerShdw>
          </a:effectLst>
        </p:spPr>
      </p:pic>
      <p:sp>
        <p:nvSpPr>
          <p:cNvPr id="2" name="Slide Number Placeholder 1">
            <a:extLst>
              <a:ext uri="{FF2B5EF4-FFF2-40B4-BE49-F238E27FC236}">
                <a16:creationId xmlns:a16="http://schemas.microsoft.com/office/drawing/2014/main" id="{1178B628-DA08-7640-A43D-0BB12BD00BB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spTree>
    <p:extLst>
      <p:ext uri="{BB962C8B-B14F-4D97-AF65-F5344CB8AC3E}">
        <p14:creationId xmlns:p14="http://schemas.microsoft.com/office/powerpoint/2010/main" val="367364459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23" presetClass="entr" presetSubtype="16" fill="hold" nodeType="afterEffect">
                                  <p:stCondLst>
                                    <p:cond delay="0"/>
                                  </p:stCondLst>
                                  <p:childTnLst>
                                    <p:set>
                                      <p:cBhvr>
                                        <p:cTn id="11" dur="1" fill="hold">
                                          <p:stCondLst>
                                            <p:cond delay="0"/>
                                          </p:stCondLst>
                                        </p:cTn>
                                        <p:tgtEl>
                                          <p:spTgt spid="119"/>
                                        </p:tgtEl>
                                        <p:attrNameLst>
                                          <p:attrName>style.visibility</p:attrName>
                                        </p:attrNameLst>
                                      </p:cBhvr>
                                      <p:to>
                                        <p:strVal val="visible"/>
                                      </p:to>
                                    </p:set>
                                    <p:anim calcmode="lin" valueType="num">
                                      <p:cBhvr additive="base">
                                        <p:cTn id="12" dur="1000"/>
                                        <p:tgtEl>
                                          <p:spTgt spid="119"/>
                                        </p:tgtEl>
                                        <p:attrNameLst>
                                          <p:attrName>ppt_w</p:attrName>
                                        </p:attrNameLst>
                                      </p:cBhvr>
                                      <p:tavLst>
                                        <p:tav tm="0">
                                          <p:val>
                                            <p:strVal val="0"/>
                                          </p:val>
                                        </p:tav>
                                        <p:tav tm="100000">
                                          <p:val>
                                            <p:strVal val="#ppt_w"/>
                                          </p:val>
                                        </p:tav>
                                      </p:tavLst>
                                    </p:anim>
                                    <p:anim calcmode="lin" valueType="num">
                                      <p:cBhvr additive="base">
                                        <p:cTn id="13" dur="1000"/>
                                        <p:tgtEl>
                                          <p:spTgt spid="119"/>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4D33EF9-7F73-9C42-B280-19D8246B3124}"/>
              </a:ext>
            </a:extLst>
          </p:cNvPr>
          <p:cNvSpPr>
            <a:spLocks noGrp="1"/>
          </p:cNvSpPr>
          <p:nvPr>
            <p:ph type="body" idx="1"/>
          </p:nvPr>
        </p:nvSpPr>
        <p:spPr>
          <a:xfrm>
            <a:off x="319499" y="4233725"/>
            <a:ext cx="6132815" cy="598800"/>
          </a:xfrm>
        </p:spPr>
        <p:txBody>
          <a:bodyPr/>
          <a:lstStyle/>
          <a:p>
            <a:r>
              <a:rPr lang="en-US" dirty="0"/>
              <a:t>Or maybe the ”creative” results are mostly the same?</a:t>
            </a:r>
          </a:p>
        </p:txBody>
      </p:sp>
      <p:pic>
        <p:nvPicPr>
          <p:cNvPr id="4" name="Picture 3" descr="A drawing of a group of people&#10;&#10;Description automatically generated with medium confidence">
            <a:extLst>
              <a:ext uri="{FF2B5EF4-FFF2-40B4-BE49-F238E27FC236}">
                <a16:creationId xmlns:a16="http://schemas.microsoft.com/office/drawing/2014/main" id="{E61F996F-3686-C642-B2AE-A039AF438CD7}"/>
              </a:ext>
            </a:extLst>
          </p:cNvPr>
          <p:cNvPicPr>
            <a:picLocks noChangeAspect="1"/>
          </p:cNvPicPr>
          <p:nvPr/>
        </p:nvPicPr>
        <p:blipFill>
          <a:blip r:embed="rId3"/>
          <a:stretch>
            <a:fillRect/>
          </a:stretch>
        </p:blipFill>
        <p:spPr>
          <a:xfrm>
            <a:off x="2016683" y="624521"/>
            <a:ext cx="4435632" cy="3609204"/>
          </a:xfrm>
          <a:prstGeom prst="roundRect">
            <a:avLst/>
          </a:prstGeom>
        </p:spPr>
      </p:pic>
      <p:sp>
        <p:nvSpPr>
          <p:cNvPr id="3" name="Slide Number Placeholder 2">
            <a:extLst>
              <a:ext uri="{FF2B5EF4-FFF2-40B4-BE49-F238E27FC236}">
                <a16:creationId xmlns:a16="http://schemas.microsoft.com/office/drawing/2014/main" id="{5C8F6CEE-7CD9-6F45-B62B-C16782AD128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a:p>
        </p:txBody>
      </p:sp>
    </p:spTree>
    <p:extLst>
      <p:ext uri="{BB962C8B-B14F-4D97-AF65-F5344CB8AC3E}">
        <p14:creationId xmlns:p14="http://schemas.microsoft.com/office/powerpoint/2010/main" val="21908885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4"/>
          <p:cNvSpPr txBox="1">
            <a:spLocks noGrp="1"/>
          </p:cNvSpPr>
          <p:nvPr>
            <p:ph type="title"/>
          </p:nvPr>
        </p:nvSpPr>
        <p:spPr>
          <a:xfrm>
            <a:off x="387900" y="555600"/>
            <a:ext cx="3558458"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u="sng" dirty="0">
                <a:solidFill>
                  <a:schemeClr val="hlink"/>
                </a:solidFill>
                <a:hlinkClick r:id="rId3"/>
              </a:rPr>
              <a:t>CoLab.online</a:t>
            </a:r>
            <a:r>
              <a:rPr lang="en" dirty="0"/>
              <a:t> can help!</a:t>
            </a:r>
            <a:endParaRPr dirty="0"/>
          </a:p>
        </p:txBody>
      </p:sp>
      <p:sp>
        <p:nvSpPr>
          <p:cNvPr id="137" name="Google Shape;137;p24"/>
          <p:cNvSpPr txBox="1">
            <a:spLocks noGrp="1"/>
          </p:cNvSpPr>
          <p:nvPr>
            <p:ph type="body" idx="1"/>
          </p:nvPr>
        </p:nvSpPr>
        <p:spPr>
          <a:xfrm>
            <a:off x="387900" y="1594025"/>
            <a:ext cx="2808000" cy="2681100"/>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 dirty="0"/>
              <a:t>Self- and peer-assessment</a:t>
            </a:r>
            <a:endParaRPr dirty="0"/>
          </a:p>
          <a:p>
            <a:pPr marL="0" lvl="0" indent="0" algn="l" rtl="0">
              <a:spcBef>
                <a:spcPts val="1600"/>
              </a:spcBef>
              <a:spcAft>
                <a:spcPts val="0"/>
              </a:spcAft>
              <a:buNone/>
            </a:pPr>
            <a:r>
              <a:rPr lang="en-US" dirty="0"/>
              <a:t>Focused on groups (not individuals)</a:t>
            </a:r>
          </a:p>
          <a:p>
            <a:pPr marL="0" lvl="0" indent="0" algn="l" rtl="0">
              <a:spcBef>
                <a:spcPts val="1600"/>
              </a:spcBef>
              <a:spcAft>
                <a:spcPts val="0"/>
              </a:spcAft>
              <a:buNone/>
            </a:pPr>
            <a:r>
              <a:rPr lang="en-US" dirty="0"/>
              <a:t>Weekly data collection</a:t>
            </a:r>
          </a:p>
          <a:p>
            <a:pPr marL="0" lvl="0" indent="0" algn="l" rtl="0">
              <a:spcBef>
                <a:spcPts val="1600"/>
              </a:spcBef>
              <a:spcAft>
                <a:spcPts val="0"/>
              </a:spcAft>
              <a:buNone/>
            </a:pPr>
            <a:r>
              <a:rPr lang="en-US" dirty="0"/>
              <a:t>Visualizations</a:t>
            </a:r>
          </a:p>
          <a:p>
            <a:pPr marL="0" lvl="0" indent="0" algn="l" rtl="0">
              <a:spcBef>
                <a:spcPts val="1600"/>
              </a:spcBef>
              <a:spcAft>
                <a:spcPts val="0"/>
              </a:spcAft>
              <a:buNone/>
            </a:pPr>
            <a:r>
              <a:rPr lang="en-US" dirty="0"/>
              <a:t>Diversity-focused group composition</a:t>
            </a:r>
          </a:p>
          <a:p>
            <a:pPr marL="0" lvl="0" indent="0" algn="l" rtl="0">
              <a:spcBef>
                <a:spcPts val="1600"/>
              </a:spcBef>
              <a:spcAft>
                <a:spcPts val="0"/>
              </a:spcAft>
              <a:buNone/>
            </a:pPr>
            <a:r>
              <a:rPr lang="en-US" dirty="0"/>
              <a:t>And more!</a:t>
            </a:r>
            <a:endParaRPr dirty="0"/>
          </a:p>
        </p:txBody>
      </p:sp>
      <p:pic>
        <p:nvPicPr>
          <p:cNvPr id="138" name="Google Shape;138;p24">
            <a:hlinkClick r:id="rId3"/>
          </p:cNvPr>
          <p:cNvPicPr preferRelativeResize="0"/>
          <p:nvPr/>
        </p:nvPicPr>
        <p:blipFill>
          <a:blip r:embed="rId4">
            <a:extLst>
              <a:ext uri="{96DAC541-7B7A-43D3-8B79-37D633B846F1}">
                <asvg:svgBlip xmlns:asvg="http://schemas.microsoft.com/office/drawing/2016/SVG/main" r:embed="rId5"/>
              </a:ext>
            </a:extLst>
          </a:blip>
          <a:srcRect/>
          <a:stretch/>
        </p:blipFill>
        <p:spPr>
          <a:xfrm>
            <a:off x="3819134" y="555600"/>
            <a:ext cx="4533899" cy="4533899"/>
          </a:xfrm>
          <a:prstGeom prst="rect">
            <a:avLst/>
          </a:prstGeom>
          <a:noFill/>
          <a:ln>
            <a:noFill/>
          </a:ln>
        </p:spPr>
      </p:pic>
    </p:spTree>
    <p:extLst>
      <p:ext uri="{BB962C8B-B14F-4D97-AF65-F5344CB8AC3E}">
        <p14:creationId xmlns:p14="http://schemas.microsoft.com/office/powerpoint/2010/main" val="3763666000"/>
      </p:ext>
    </p:extLst>
  </p:cSld>
  <p:clrMapOvr>
    <a:masterClrMapping/>
  </p:clrMapOvr>
  <mc:AlternateContent xmlns:mc="http://schemas.openxmlformats.org/markup-compatibility/2006">
    <mc:Choice xmlns:p14="http://schemas.microsoft.com/office/powerpoint/2010/main" Requires="p14">
      <p:transition spd="slow" p14:dur="2000" advTm="10000"/>
    </mc:Choice>
    <mc:Fallback>
      <p:transition spd="slow" advTm="10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1000"/>
                                  </p:stCondLst>
                                  <p:childTnLst>
                                    <p:set>
                                      <p:cBhvr>
                                        <p:cTn id="6" dur="1" fill="hold">
                                          <p:stCondLst>
                                            <p:cond delay="0"/>
                                          </p:stCondLst>
                                        </p:cTn>
                                        <p:tgtEl>
                                          <p:spTgt spid="137">
                                            <p:txEl>
                                              <p:pRg st="0" end="0"/>
                                            </p:txEl>
                                          </p:spTgt>
                                        </p:tgtEl>
                                        <p:attrNameLst>
                                          <p:attrName>style.visibility</p:attrName>
                                        </p:attrNameLst>
                                      </p:cBhvr>
                                      <p:to>
                                        <p:strVal val="visible"/>
                                      </p:to>
                                    </p:set>
                                  </p:childTnLst>
                                </p:cTn>
                              </p:par>
                            </p:childTnLst>
                          </p:cTn>
                        </p:par>
                        <p:par>
                          <p:cTn id="7" fill="hold">
                            <p:stCondLst>
                              <p:cond delay="1000"/>
                            </p:stCondLst>
                            <p:childTnLst>
                              <p:par>
                                <p:cTn id="8" presetID="1" presetClass="entr" presetSubtype="0" fill="hold" grpId="0" nodeType="afterEffect">
                                  <p:stCondLst>
                                    <p:cond delay="1000"/>
                                  </p:stCondLst>
                                  <p:childTnLst>
                                    <p:set>
                                      <p:cBhvr>
                                        <p:cTn id="9" dur="1" fill="hold">
                                          <p:stCondLst>
                                            <p:cond delay="0"/>
                                          </p:stCondLst>
                                        </p:cTn>
                                        <p:tgtEl>
                                          <p:spTgt spid="137">
                                            <p:txEl>
                                              <p:pRg st="1" end="1"/>
                                            </p:txEl>
                                          </p:spTgt>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grpId="0" nodeType="afterEffect">
                                  <p:stCondLst>
                                    <p:cond delay="1000"/>
                                  </p:stCondLst>
                                  <p:childTnLst>
                                    <p:set>
                                      <p:cBhvr>
                                        <p:cTn id="12" dur="1" fill="hold">
                                          <p:stCondLst>
                                            <p:cond delay="0"/>
                                          </p:stCondLst>
                                        </p:cTn>
                                        <p:tgtEl>
                                          <p:spTgt spid="137">
                                            <p:txEl>
                                              <p:pRg st="2" end="2"/>
                                            </p:txEl>
                                          </p:spTgt>
                                        </p:tgtEl>
                                        <p:attrNameLst>
                                          <p:attrName>style.visibility</p:attrName>
                                        </p:attrNameLst>
                                      </p:cBhvr>
                                      <p:to>
                                        <p:strVal val="visible"/>
                                      </p:to>
                                    </p:set>
                                  </p:childTnLst>
                                </p:cTn>
                              </p:par>
                            </p:childTnLst>
                          </p:cTn>
                        </p:par>
                        <p:par>
                          <p:cTn id="13" fill="hold">
                            <p:stCondLst>
                              <p:cond delay="3000"/>
                            </p:stCondLst>
                            <p:childTnLst>
                              <p:par>
                                <p:cTn id="14" presetID="1" presetClass="entr" presetSubtype="0" fill="hold" grpId="0" nodeType="afterEffect">
                                  <p:stCondLst>
                                    <p:cond delay="1000"/>
                                  </p:stCondLst>
                                  <p:childTnLst>
                                    <p:set>
                                      <p:cBhvr>
                                        <p:cTn id="15" dur="1" fill="hold">
                                          <p:stCondLst>
                                            <p:cond delay="0"/>
                                          </p:stCondLst>
                                        </p:cTn>
                                        <p:tgtEl>
                                          <p:spTgt spid="137">
                                            <p:txEl>
                                              <p:pRg st="3" end="3"/>
                                            </p:txEl>
                                          </p:spTgt>
                                        </p:tgtEl>
                                        <p:attrNameLst>
                                          <p:attrName>style.visibility</p:attrName>
                                        </p:attrNameLst>
                                      </p:cBhvr>
                                      <p:to>
                                        <p:strVal val="visible"/>
                                      </p:to>
                                    </p:set>
                                  </p:childTnLst>
                                </p:cTn>
                              </p:par>
                            </p:childTnLst>
                          </p:cTn>
                        </p:par>
                        <p:par>
                          <p:cTn id="16" fill="hold">
                            <p:stCondLst>
                              <p:cond delay="4000"/>
                            </p:stCondLst>
                            <p:childTnLst>
                              <p:par>
                                <p:cTn id="17" presetID="1" presetClass="entr" presetSubtype="0" fill="hold" grpId="0" nodeType="afterEffect">
                                  <p:stCondLst>
                                    <p:cond delay="1000"/>
                                  </p:stCondLst>
                                  <p:childTnLst>
                                    <p:set>
                                      <p:cBhvr>
                                        <p:cTn id="18" dur="1" fill="hold">
                                          <p:stCondLst>
                                            <p:cond delay="0"/>
                                          </p:stCondLst>
                                        </p:cTn>
                                        <p:tgtEl>
                                          <p:spTgt spid="137">
                                            <p:txEl>
                                              <p:pRg st="4" end="4"/>
                                            </p:txEl>
                                          </p:spTgt>
                                        </p:tgtEl>
                                        <p:attrNameLst>
                                          <p:attrName>style.visibility</p:attrName>
                                        </p:attrNameLst>
                                      </p:cBhvr>
                                      <p:to>
                                        <p:strVal val="visible"/>
                                      </p:to>
                                    </p:set>
                                  </p:childTnLst>
                                </p:cTn>
                              </p:par>
                            </p:childTnLst>
                          </p:cTn>
                        </p:par>
                        <p:par>
                          <p:cTn id="19" fill="hold">
                            <p:stCondLst>
                              <p:cond delay="5000"/>
                            </p:stCondLst>
                            <p:childTnLst>
                              <p:par>
                                <p:cTn id="20" presetID="1" presetClass="entr" presetSubtype="0" fill="hold" grpId="0" nodeType="afterEffect">
                                  <p:stCondLst>
                                    <p:cond delay="1000"/>
                                  </p:stCondLst>
                                  <p:childTnLst>
                                    <p:set>
                                      <p:cBhvr>
                                        <p:cTn id="21" dur="1" fill="hold">
                                          <p:stCondLst>
                                            <p:cond delay="0"/>
                                          </p:stCondLst>
                                        </p:cTn>
                                        <p:tgtEl>
                                          <p:spTgt spid="13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7"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5"/>
          <p:cNvSpPr txBox="1">
            <a:spLocks noGrp="1"/>
          </p:cNvSpPr>
          <p:nvPr>
            <p:ph type="title"/>
          </p:nvPr>
        </p:nvSpPr>
        <p:spPr>
          <a:xfrm>
            <a:off x="480750" y="1764950"/>
            <a:ext cx="8222100" cy="9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Come to the </a:t>
            </a:r>
            <a:r>
              <a:rPr lang="en" dirty="0" err="1"/>
              <a:t>CoLab</a:t>
            </a:r>
            <a:r>
              <a:rPr lang="en" dirty="0"/>
              <a:t> demo to learn to…</a:t>
            </a:r>
            <a:endParaRPr dirty="0"/>
          </a:p>
        </p:txBody>
      </p:sp>
    </p:spTree>
  </p:cSld>
  <p:clrMapOvr>
    <a:masterClrMapping/>
  </p:clrMapOvr>
  <mc:AlternateContent xmlns:mc="http://schemas.openxmlformats.org/markup-compatibility/2006">
    <mc:Choice xmlns:p14="http://schemas.microsoft.com/office/powerpoint/2010/main" Requires="p14">
      <p:transition spd="slow" p14:dur="2000" advTm="3000"/>
    </mc:Choice>
    <mc:Fallback>
      <p:transition spd="slow" advTm="3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F01B4-D883-A441-A867-6E27AA729977}"/>
              </a:ext>
            </a:extLst>
          </p:cNvPr>
          <p:cNvSpPr>
            <a:spLocks noGrp="1"/>
          </p:cNvSpPr>
          <p:nvPr>
            <p:ph type="title"/>
          </p:nvPr>
        </p:nvSpPr>
        <p:spPr/>
        <p:txBody>
          <a:bodyPr/>
          <a:lstStyle/>
          <a:p>
            <a:r>
              <a:rPr lang="en-US" dirty="0"/>
              <a:t>Deploy Teamwork Simulations</a:t>
            </a:r>
          </a:p>
        </p:txBody>
      </p:sp>
      <p:sp>
        <p:nvSpPr>
          <p:cNvPr id="3" name="Content Placeholder 2">
            <a:extLst>
              <a:ext uri="{FF2B5EF4-FFF2-40B4-BE49-F238E27FC236}">
                <a16:creationId xmlns:a16="http://schemas.microsoft.com/office/drawing/2014/main" id="{68441186-7208-5D4B-B6AD-0BF544528FB8}"/>
              </a:ext>
            </a:extLst>
          </p:cNvPr>
          <p:cNvSpPr>
            <a:spLocks noGrp="1"/>
          </p:cNvSpPr>
          <p:nvPr>
            <p:ph sz="quarter" idx="13"/>
          </p:nvPr>
        </p:nvSpPr>
        <p:spPr/>
        <p:txBody>
          <a:bodyPr/>
          <a:lstStyle/>
          <a:p>
            <a:r>
              <a:rPr lang="en-US" dirty="0"/>
              <a:t>Students:</a:t>
            </a:r>
          </a:p>
          <a:p>
            <a:pPr lvl="1"/>
            <a:r>
              <a:rPr lang="en-US" dirty="0"/>
              <a:t>Read journal entries</a:t>
            </a:r>
          </a:p>
          <a:p>
            <a:pPr lvl="1"/>
            <a:r>
              <a:rPr lang="en-US" dirty="0"/>
              <a:t>Diagnose problems</a:t>
            </a:r>
          </a:p>
          <a:p>
            <a:pPr>
              <a:spcBef>
                <a:spcPts val="600"/>
              </a:spcBef>
            </a:pPr>
            <a:endParaRPr lang="en-US" dirty="0"/>
          </a:p>
          <a:p>
            <a:pPr>
              <a:spcBef>
                <a:spcPts val="600"/>
              </a:spcBef>
            </a:pPr>
            <a:r>
              <a:rPr lang="en-US" dirty="0"/>
              <a:t>You debrief them using their insights</a:t>
            </a:r>
          </a:p>
        </p:txBody>
      </p:sp>
      <p:pic>
        <p:nvPicPr>
          <p:cNvPr id="5" name="Content Placeholder 6">
            <a:extLst>
              <a:ext uri="{FF2B5EF4-FFF2-40B4-BE49-F238E27FC236}">
                <a16:creationId xmlns:a16="http://schemas.microsoft.com/office/drawing/2014/main" id="{38E32E00-01F7-484D-A545-F279EB401560}"/>
              </a:ext>
            </a:extLst>
          </p:cNvPr>
          <p:cNvPicPr>
            <a:picLocks noGrp="1" noChangeAspect="1"/>
          </p:cNvPicPr>
          <p:nvPr>
            <p:ph sz="quarter" idx="14"/>
          </p:nvPr>
        </p:nvPicPr>
        <p:blipFill>
          <a:blip r:embed="rId3"/>
          <a:stretch>
            <a:fillRect/>
          </a:stretch>
        </p:blipFill>
        <p:spPr>
          <a:xfrm>
            <a:off x="4756150" y="1773563"/>
            <a:ext cx="4000500" cy="2510774"/>
          </a:xfrm>
          <a:prstGeom prst="rect">
            <a:avLst/>
          </a:prstGeom>
        </p:spPr>
      </p:pic>
      <p:sp>
        <p:nvSpPr>
          <p:cNvPr id="4" name="Slide Number Placeholder 3">
            <a:extLst>
              <a:ext uri="{FF2B5EF4-FFF2-40B4-BE49-F238E27FC236}">
                <a16:creationId xmlns:a16="http://schemas.microsoft.com/office/drawing/2014/main" id="{34341210-7C05-8B4F-B341-E50393E3F5A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a:p>
        </p:txBody>
      </p:sp>
    </p:spTree>
    <p:extLst>
      <p:ext uri="{BB962C8B-B14F-4D97-AF65-F5344CB8AC3E}">
        <p14:creationId xmlns:p14="http://schemas.microsoft.com/office/powerpoint/2010/main" val="28247025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B512F6-9267-E84A-A1AE-3EF49F8D4B8C}"/>
              </a:ext>
            </a:extLst>
          </p:cNvPr>
          <p:cNvSpPr>
            <a:spLocks noGrp="1"/>
          </p:cNvSpPr>
          <p:nvPr>
            <p:ph type="title"/>
          </p:nvPr>
        </p:nvSpPr>
        <p:spPr>
          <a:xfrm>
            <a:off x="473202" y="480060"/>
            <a:ext cx="3614166" cy="1110996"/>
          </a:xfrm>
        </p:spPr>
        <p:txBody>
          <a:bodyPr spcFirstLastPara="1" vert="horz" wrap="square" lIns="68580" tIns="34290" rIns="68580" bIns="34290" rtlCol="0" anchor="b" anchorCtr="0">
            <a:normAutofit/>
          </a:bodyPr>
          <a:lstStyle/>
          <a:p>
            <a:r>
              <a:rPr lang="en-US" sz="4050" kern="1200">
                <a:solidFill>
                  <a:schemeClr val="tx1"/>
                </a:solidFill>
                <a:latin typeface="+mj-lt"/>
                <a:ea typeface="+mj-ea"/>
                <a:cs typeface="+mj-cs"/>
              </a:rPr>
              <a:t>Launch Teams</a:t>
            </a:r>
          </a:p>
        </p:txBody>
      </p:sp>
      <p:sp>
        <p:nvSpPr>
          <p:cNvPr id="4" name="Content Placeholder 3">
            <a:extLst>
              <a:ext uri="{FF2B5EF4-FFF2-40B4-BE49-F238E27FC236}">
                <a16:creationId xmlns:a16="http://schemas.microsoft.com/office/drawing/2014/main" id="{5417B5DA-131D-1142-A012-010B8C146249}"/>
              </a:ext>
            </a:extLst>
          </p:cNvPr>
          <p:cNvSpPr>
            <a:spLocks noGrp="1"/>
          </p:cNvSpPr>
          <p:nvPr>
            <p:ph sz="half" idx="2"/>
          </p:nvPr>
        </p:nvSpPr>
        <p:spPr>
          <a:xfrm>
            <a:off x="473202" y="1995678"/>
            <a:ext cx="3614166" cy="2660904"/>
          </a:xfrm>
        </p:spPr>
        <p:txBody>
          <a:bodyPr spcFirstLastPara="1" vert="horz" wrap="square" lIns="68580" tIns="34290" rIns="68580" bIns="34290" rtlCol="0" anchor="t" anchorCtr="0">
            <a:normAutofit/>
          </a:bodyPr>
          <a:lstStyle/>
          <a:p>
            <a:r>
              <a:rPr lang="en-US" sz="1650" dirty="0"/>
              <a:t>Calculate diversity/perspectives</a:t>
            </a:r>
          </a:p>
          <a:p>
            <a:r>
              <a:rPr lang="en-US" sz="1650" dirty="0"/>
              <a:t>Simulate teamwork experience</a:t>
            </a:r>
          </a:p>
          <a:p>
            <a:r>
              <a:rPr lang="en-US" sz="1650" dirty="0"/>
              <a:t>Facilitate diversity discussions</a:t>
            </a:r>
          </a:p>
        </p:txBody>
      </p:sp>
      <p:pic>
        <p:nvPicPr>
          <p:cNvPr id="7" name="Content Placeholder 6" descr="Graphical user interface, text, application&#10;&#10;Description automatically generated">
            <a:extLst>
              <a:ext uri="{FF2B5EF4-FFF2-40B4-BE49-F238E27FC236}">
                <a16:creationId xmlns:a16="http://schemas.microsoft.com/office/drawing/2014/main" id="{BF37B7E1-08DE-7F49-A29D-9C66D11AAB99}"/>
              </a:ext>
            </a:extLst>
          </p:cNvPr>
          <p:cNvPicPr>
            <a:picLocks noGrp="1" noChangeAspect="1"/>
          </p:cNvPicPr>
          <p:nvPr>
            <p:ph sz="half" idx="1"/>
          </p:nvPr>
        </p:nvPicPr>
        <p:blipFill>
          <a:blip r:embed="rId2"/>
          <a:stretch>
            <a:fillRect/>
          </a:stretch>
        </p:blipFill>
        <p:spPr>
          <a:xfrm>
            <a:off x="4574286" y="1102947"/>
            <a:ext cx="4094226" cy="2937607"/>
          </a:xfrm>
          <a:prstGeom prst="rect">
            <a:avLst/>
          </a:prstGeom>
        </p:spPr>
      </p:pic>
      <p:sp>
        <p:nvSpPr>
          <p:cNvPr id="5" name="Footer Placeholder 4">
            <a:extLst>
              <a:ext uri="{FF2B5EF4-FFF2-40B4-BE49-F238E27FC236}">
                <a16:creationId xmlns:a16="http://schemas.microsoft.com/office/drawing/2014/main" id="{C979A199-027D-D245-9758-4A2D37BD8D8A}"/>
              </a:ext>
            </a:extLst>
          </p:cNvPr>
          <p:cNvSpPr>
            <a:spLocks noGrp="1"/>
          </p:cNvSpPr>
          <p:nvPr>
            <p:ph type="ftr" sz="quarter" idx="11"/>
          </p:nvPr>
        </p:nvSpPr>
        <p:spPr>
          <a:xfrm>
            <a:off x="3028950" y="4767263"/>
            <a:ext cx="3086100" cy="273844"/>
          </a:xfrm>
        </p:spPr>
        <p:txBody>
          <a:bodyPr vert="horz" lIns="68580" tIns="34290" rIns="68580" bIns="34290" rtlCol="0" anchor="ctr">
            <a:normAutofit/>
          </a:bodyPr>
          <a:lstStyle/>
          <a:p>
            <a:r>
              <a:rPr lang="en-US" sz="900" kern="1200">
                <a:solidFill>
                  <a:schemeClr val="tx1">
                    <a:tint val="75000"/>
                  </a:schemeClr>
                </a:solidFill>
                <a:latin typeface="+mn-lt"/>
                <a:ea typeface="+mn-ea"/>
                <a:cs typeface="+mn-cs"/>
              </a:rPr>
              <a:t>CoLab.online</a:t>
            </a:r>
          </a:p>
        </p:txBody>
      </p:sp>
      <p:sp>
        <p:nvSpPr>
          <p:cNvPr id="6" name="Slide Number Placeholder 5">
            <a:extLst>
              <a:ext uri="{FF2B5EF4-FFF2-40B4-BE49-F238E27FC236}">
                <a16:creationId xmlns:a16="http://schemas.microsoft.com/office/drawing/2014/main" id="{079E3A2D-6498-364A-B095-490F8551C0ED}"/>
              </a:ext>
            </a:extLst>
          </p:cNvPr>
          <p:cNvSpPr>
            <a:spLocks noGrp="1"/>
          </p:cNvSpPr>
          <p:nvPr>
            <p:ph type="sldNum" sz="quarter" idx="12"/>
          </p:nvPr>
        </p:nvSpPr>
        <p:spPr>
          <a:xfrm>
            <a:off x="6457950" y="4767263"/>
            <a:ext cx="2057400" cy="273844"/>
          </a:xfrm>
        </p:spPr>
        <p:txBody>
          <a:bodyPr spcFirstLastPara="1" vert="horz" wrap="square" lIns="68580" tIns="34290" rIns="68580" bIns="34290" rtlCol="0" anchor="ctr" anchorCtr="0">
            <a:normAutofit lnSpcReduction="10000"/>
          </a:bodyPr>
          <a:lstStyle/>
          <a:p>
            <a:pPr>
              <a:spcAft>
                <a:spcPts val="450"/>
              </a:spcAft>
            </a:pPr>
            <a:fld id="{714D6A55-3290-FC4B-BD98-04AABCA1C9BB}" type="slidenum">
              <a:rPr lang="en-US" smtClean="0"/>
              <a:pPr>
                <a:spcAft>
                  <a:spcPts val="450"/>
                </a:spcAft>
              </a:pPr>
              <a:t>9</a:t>
            </a:fld>
            <a:endParaRPr lang="en-US"/>
          </a:p>
        </p:txBody>
      </p:sp>
    </p:spTree>
    <p:extLst>
      <p:ext uri="{BB962C8B-B14F-4D97-AF65-F5344CB8AC3E}">
        <p14:creationId xmlns:p14="http://schemas.microsoft.com/office/powerpoint/2010/main" val="3060659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SUNY Korea DTS Research Seminar Series">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4506</TotalTime>
  <Words>1142</Words>
  <Application>Microsoft Macintosh PowerPoint</Application>
  <PresentationFormat>On-screen Show (16:9)</PresentationFormat>
  <Paragraphs>97</Paragraphs>
  <Slides>12</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Roboto Slab</vt:lpstr>
      <vt:lpstr>Roboto</vt:lpstr>
      <vt:lpstr>SUNY Korea DTS Research Seminar Series</vt:lpstr>
      <vt:lpstr>CoLab.online Reducing the Stress of Collaborative Work for You and Your Teams</vt:lpstr>
      <vt:lpstr>Does your dream of teamwork…</vt:lpstr>
      <vt:lpstr>PowerPoint Presentation</vt:lpstr>
      <vt:lpstr>PowerPoint Presentation</vt:lpstr>
      <vt:lpstr>PowerPoint Presentation</vt:lpstr>
      <vt:lpstr>CoLab.online can help!</vt:lpstr>
      <vt:lpstr>Come to the CoLab demo to learn to…</vt:lpstr>
      <vt:lpstr>Deploy Teamwork Simulations</vt:lpstr>
      <vt:lpstr>Launch Teams</vt:lpstr>
      <vt:lpstr>Have Students Check In</vt:lpstr>
      <vt:lpstr>Review the Data</vt:lpstr>
      <vt:lpstr>CoLab.online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Small group collaborative learning environments</dc:title>
  <cp:lastModifiedBy>Micah Modell</cp:lastModifiedBy>
  <cp:revision>2</cp:revision>
  <dcterms:modified xsi:type="dcterms:W3CDTF">2022-01-24T04:37:52Z</dcterms:modified>
</cp:coreProperties>
</file>